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72" r:id="rId5"/>
    <p:sldId id="268" r:id="rId6"/>
    <p:sldId id="273" r:id="rId7"/>
    <p:sldId id="258" r:id="rId8"/>
    <p:sldId id="259" r:id="rId9"/>
    <p:sldId id="260" r:id="rId10"/>
    <p:sldId id="261" r:id="rId11"/>
    <p:sldId id="262" r:id="rId12"/>
    <p:sldId id="263" r:id="rId13"/>
    <p:sldId id="269" r:id="rId14"/>
    <p:sldId id="257" r:id="rId15"/>
    <p:sldId id="270" r:id="rId16"/>
    <p:sldId id="271" r:id="rId17"/>
    <p:sldId id="264" r:id="rId18"/>
    <p:sldId id="265"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3AFD54-FD7C-40FF-BC5B-BBBD88433E37}" v="87" dt="2020-02-06T22:28:44.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67990" autoAdjust="0"/>
  </p:normalViewPr>
  <p:slideViewPr>
    <p:cSldViewPr snapToGrid="0">
      <p:cViewPr varScale="1">
        <p:scale>
          <a:sx n="110" d="100"/>
          <a:sy n="110" d="100"/>
        </p:scale>
        <p:origin x="114" y="102"/>
      </p:cViewPr>
      <p:guideLst/>
    </p:cSldViewPr>
  </p:slideViewPr>
  <p:notesTextViewPr>
    <p:cViewPr>
      <p:scale>
        <a:sx n="1" d="1"/>
        <a:sy n="1" d="1"/>
      </p:scale>
      <p:origin x="0" y="0"/>
    </p:cViewPr>
  </p:notesTextViewPr>
  <p:notesViewPr>
    <p:cSldViewPr snapToGrid="0">
      <p:cViewPr varScale="1">
        <p:scale>
          <a:sx n="123" d="100"/>
          <a:sy n="123" d="100"/>
        </p:scale>
        <p:origin x="244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THOMAS-RYAN MARQUEZ AGUILO" userId="e84f5f8d-8357-47df-97c9-04898c590a88" providerId="ADAL" clId="{6A3AFD54-FD7C-40FF-BC5B-BBBD88433E37}"/>
    <pc:docChg chg="undo custSel addSld delSld modSld sldOrd">
      <pc:chgData name="MR. THOMAS-RYAN MARQUEZ AGUILO" userId="e84f5f8d-8357-47df-97c9-04898c590a88" providerId="ADAL" clId="{6A3AFD54-FD7C-40FF-BC5B-BBBD88433E37}" dt="2020-02-06T22:31:55.174" v="1724" actId="20577"/>
      <pc:docMkLst>
        <pc:docMk/>
      </pc:docMkLst>
      <pc:sldChg chg="del">
        <pc:chgData name="MR. THOMAS-RYAN MARQUEZ AGUILO" userId="e84f5f8d-8357-47df-97c9-04898c590a88" providerId="ADAL" clId="{6A3AFD54-FD7C-40FF-BC5B-BBBD88433E37}" dt="2020-02-06T04:51:13.043" v="233" actId="47"/>
        <pc:sldMkLst>
          <pc:docMk/>
          <pc:sldMk cId="1135460425" sldId="256"/>
        </pc:sldMkLst>
      </pc:sldChg>
      <pc:sldChg chg="modSp add del">
        <pc:chgData name="MR. THOMAS-RYAN MARQUEZ AGUILO" userId="e84f5f8d-8357-47df-97c9-04898c590a88" providerId="ADAL" clId="{6A3AFD54-FD7C-40FF-BC5B-BBBD88433E37}" dt="2020-02-06T04:51:11.418" v="232" actId="47"/>
        <pc:sldMkLst>
          <pc:docMk/>
          <pc:sldMk cId="2756398392" sldId="257"/>
        </pc:sldMkLst>
        <pc:spChg chg="mod">
          <ac:chgData name="MR. THOMAS-RYAN MARQUEZ AGUILO" userId="e84f5f8d-8357-47df-97c9-04898c590a88" providerId="ADAL" clId="{6A3AFD54-FD7C-40FF-BC5B-BBBD88433E37}" dt="2020-02-04T02:53:06.951" v="90" actId="20577"/>
          <ac:spMkLst>
            <pc:docMk/>
            <pc:sldMk cId="2756398392" sldId="257"/>
            <ac:spMk id="3" creationId="{70DAC155-2898-4CAD-A42F-EFADA7B6720D}"/>
          </ac:spMkLst>
        </pc:spChg>
      </pc:sldChg>
      <pc:sldChg chg="addSp delSp add del mod">
        <pc:chgData name="MR. THOMAS-RYAN MARQUEZ AGUILO" userId="e84f5f8d-8357-47df-97c9-04898c590a88" providerId="ADAL" clId="{6A3AFD54-FD7C-40FF-BC5B-BBBD88433E37}" dt="2020-02-05T23:31:40.844" v="118" actId="2696"/>
        <pc:sldMkLst>
          <pc:docMk/>
          <pc:sldMk cId="1479359390" sldId="258"/>
        </pc:sldMkLst>
        <pc:graphicFrameChg chg="add del">
          <ac:chgData name="MR. THOMAS-RYAN MARQUEZ AGUILO" userId="e84f5f8d-8357-47df-97c9-04898c590a88" providerId="ADAL" clId="{6A3AFD54-FD7C-40FF-BC5B-BBBD88433E37}" dt="2020-02-05T23:31:35.203" v="115"/>
          <ac:graphicFrameMkLst>
            <pc:docMk/>
            <pc:sldMk cId="1479359390" sldId="258"/>
            <ac:graphicFrameMk id="2" creationId="{B0DD131E-D105-497A-B319-44A29DA2E9EA}"/>
          </ac:graphicFrameMkLst>
        </pc:graphicFrameChg>
      </pc:sldChg>
      <pc:sldChg chg="addSp delSp modSp add mod setBg">
        <pc:chgData name="MR. THOMAS-RYAN MARQUEZ AGUILO" userId="e84f5f8d-8357-47df-97c9-04898c590a88" providerId="ADAL" clId="{6A3AFD54-FD7C-40FF-BC5B-BBBD88433E37}" dt="2020-02-06T22:09:09.518" v="427" actId="1076"/>
        <pc:sldMkLst>
          <pc:docMk/>
          <pc:sldMk cId="2131885944" sldId="258"/>
        </pc:sldMkLst>
        <pc:spChg chg="add mod">
          <ac:chgData name="MR. THOMAS-RYAN MARQUEZ AGUILO" userId="e84f5f8d-8357-47df-97c9-04898c590a88" providerId="ADAL" clId="{6A3AFD54-FD7C-40FF-BC5B-BBBD88433E37}" dt="2020-02-06T22:09:04.078" v="426" actId="1076"/>
          <ac:spMkLst>
            <pc:docMk/>
            <pc:sldMk cId="2131885944" sldId="258"/>
            <ac:spMk id="3" creationId="{57E16025-C579-4065-A0BC-76104232BB5D}"/>
          </ac:spMkLst>
        </pc:spChg>
        <pc:spChg chg="add del">
          <ac:chgData name="MR. THOMAS-RYAN MARQUEZ AGUILO" userId="e84f5f8d-8357-47df-97c9-04898c590a88" providerId="ADAL" clId="{6A3AFD54-FD7C-40FF-BC5B-BBBD88433E37}" dt="2020-02-06T04:55:20.930" v="249" actId="26606"/>
          <ac:spMkLst>
            <pc:docMk/>
            <pc:sldMk cId="2131885944" sldId="258"/>
            <ac:spMk id="7" creationId="{86FF76B9-219D-4469-AF87-0236D29032F1}"/>
          </ac:spMkLst>
        </pc:spChg>
        <pc:spChg chg="add del">
          <ac:chgData name="MR. THOMAS-RYAN MARQUEZ AGUILO" userId="e84f5f8d-8357-47df-97c9-04898c590a88" providerId="ADAL" clId="{6A3AFD54-FD7C-40FF-BC5B-BBBD88433E37}" dt="2020-02-06T04:55:20.930" v="249" actId="26606"/>
          <ac:spMkLst>
            <pc:docMk/>
            <pc:sldMk cId="2131885944" sldId="258"/>
            <ac:spMk id="13" creationId="{2E80C965-DB6D-4F81-9E9E-B027384D0BD6}"/>
          </ac:spMkLst>
        </pc:spChg>
        <pc:spChg chg="add del">
          <ac:chgData name="MR. THOMAS-RYAN MARQUEZ AGUILO" userId="e84f5f8d-8357-47df-97c9-04898c590a88" providerId="ADAL" clId="{6A3AFD54-FD7C-40FF-BC5B-BBBD88433E37}" dt="2020-02-06T04:55:20.930" v="249" actId="26606"/>
          <ac:spMkLst>
            <pc:docMk/>
            <pc:sldMk cId="2131885944" sldId="258"/>
            <ac:spMk id="15" creationId="{633C5E46-DAC5-4661-9C87-22B08E2A512F}"/>
          </ac:spMkLst>
        </pc:spChg>
        <pc:spChg chg="add">
          <ac:chgData name="MR. THOMAS-RYAN MARQUEZ AGUILO" userId="e84f5f8d-8357-47df-97c9-04898c590a88" providerId="ADAL" clId="{6A3AFD54-FD7C-40FF-BC5B-BBBD88433E37}" dt="2020-02-06T04:55:20.930" v="249" actId="26606"/>
          <ac:spMkLst>
            <pc:docMk/>
            <pc:sldMk cId="2131885944" sldId="258"/>
            <ac:spMk id="20" creationId="{32BC26D8-82FB-445E-AA49-62A77D7C1EE0}"/>
          </ac:spMkLst>
        </pc:spChg>
        <pc:spChg chg="add">
          <ac:chgData name="MR. THOMAS-RYAN MARQUEZ AGUILO" userId="e84f5f8d-8357-47df-97c9-04898c590a88" providerId="ADAL" clId="{6A3AFD54-FD7C-40FF-BC5B-BBBD88433E37}" dt="2020-02-06T04:55:20.930" v="249" actId="26606"/>
          <ac:spMkLst>
            <pc:docMk/>
            <pc:sldMk cId="2131885944" sldId="258"/>
            <ac:spMk id="22" creationId="{CB44330D-EA18-4254-AA95-EB49948539B8}"/>
          </ac:spMkLst>
        </pc:spChg>
        <pc:grpChg chg="add del">
          <ac:chgData name="MR. THOMAS-RYAN MARQUEZ AGUILO" userId="e84f5f8d-8357-47df-97c9-04898c590a88" providerId="ADAL" clId="{6A3AFD54-FD7C-40FF-BC5B-BBBD88433E37}" dt="2020-02-06T04:55:20.930" v="249" actId="26606"/>
          <ac:grpSpMkLst>
            <pc:docMk/>
            <pc:sldMk cId="2131885944" sldId="258"/>
            <ac:grpSpMk id="9" creationId="{DB88BD78-87E1-424D-B479-C37D8E41B12E}"/>
          </ac:grpSpMkLst>
        </pc:grpChg>
        <pc:graphicFrameChg chg="add mod">
          <ac:chgData name="MR. THOMAS-RYAN MARQUEZ AGUILO" userId="e84f5f8d-8357-47df-97c9-04898c590a88" providerId="ADAL" clId="{6A3AFD54-FD7C-40FF-BC5B-BBBD88433E37}" dt="2020-02-06T04:55:20.930" v="249" actId="26606"/>
          <ac:graphicFrameMkLst>
            <pc:docMk/>
            <pc:sldMk cId="2131885944" sldId="258"/>
            <ac:graphicFrameMk id="2" creationId="{3B9DF7B7-21B5-4891-9CEC-A502FA151EF2}"/>
          </ac:graphicFrameMkLst>
        </pc:graphicFrameChg>
        <pc:picChg chg="add mod">
          <ac:chgData name="MR. THOMAS-RYAN MARQUEZ AGUILO" userId="e84f5f8d-8357-47df-97c9-04898c590a88" providerId="ADAL" clId="{6A3AFD54-FD7C-40FF-BC5B-BBBD88433E37}" dt="2020-02-06T22:09:09.518" v="427" actId="1076"/>
          <ac:picMkLst>
            <pc:docMk/>
            <pc:sldMk cId="2131885944" sldId="258"/>
            <ac:picMk id="4" creationId="{BC2F3595-5731-494F-94A2-9BD6FE460BFA}"/>
          </ac:picMkLst>
        </pc:picChg>
      </pc:sldChg>
      <pc:sldChg chg="addSp delSp modSp add mod setBg">
        <pc:chgData name="MR. THOMAS-RYAN MARQUEZ AGUILO" userId="e84f5f8d-8357-47df-97c9-04898c590a88" providerId="ADAL" clId="{6A3AFD54-FD7C-40FF-BC5B-BBBD88433E37}" dt="2020-02-06T22:09:53.075" v="431" actId="1076"/>
        <pc:sldMkLst>
          <pc:docMk/>
          <pc:sldMk cId="1355236876" sldId="259"/>
        </pc:sldMkLst>
        <pc:spChg chg="add mod">
          <ac:chgData name="MR. THOMAS-RYAN MARQUEZ AGUILO" userId="e84f5f8d-8357-47df-97c9-04898c590a88" providerId="ADAL" clId="{6A3AFD54-FD7C-40FF-BC5B-BBBD88433E37}" dt="2020-02-06T22:09:45.819" v="428" actId="1076"/>
          <ac:spMkLst>
            <pc:docMk/>
            <pc:sldMk cId="1355236876" sldId="259"/>
            <ac:spMk id="5" creationId="{9C423963-2BD5-42E1-8B6A-4FD6DDEF2C21}"/>
          </ac:spMkLst>
        </pc:spChg>
        <pc:spChg chg="add del">
          <ac:chgData name="MR. THOMAS-RYAN MARQUEZ AGUILO" userId="e84f5f8d-8357-47df-97c9-04898c590a88" providerId="ADAL" clId="{6A3AFD54-FD7C-40FF-BC5B-BBBD88433E37}" dt="2020-02-06T04:55:17.539" v="246" actId="26606"/>
          <ac:spMkLst>
            <pc:docMk/>
            <pc:sldMk cId="1355236876" sldId="259"/>
            <ac:spMk id="7" creationId="{F3060C83-F051-4F0E-ABAD-AA0DFC48B218}"/>
          </ac:spMkLst>
        </pc:spChg>
        <pc:spChg chg="add del">
          <ac:chgData name="MR. THOMAS-RYAN MARQUEZ AGUILO" userId="e84f5f8d-8357-47df-97c9-04898c590a88" providerId="ADAL" clId="{6A3AFD54-FD7C-40FF-BC5B-BBBD88433E37}" dt="2020-02-06T04:55:17.539" v="246" actId="26606"/>
          <ac:spMkLst>
            <pc:docMk/>
            <pc:sldMk cId="1355236876" sldId="259"/>
            <ac:spMk id="9" creationId="{83C98ABE-055B-441F-B07E-44F97F083C39}"/>
          </ac:spMkLst>
        </pc:spChg>
        <pc:spChg chg="add del">
          <ac:chgData name="MR. THOMAS-RYAN MARQUEZ AGUILO" userId="e84f5f8d-8357-47df-97c9-04898c590a88" providerId="ADAL" clId="{6A3AFD54-FD7C-40FF-BC5B-BBBD88433E37}" dt="2020-02-06T04:55:17.539" v="246" actId="26606"/>
          <ac:spMkLst>
            <pc:docMk/>
            <pc:sldMk cId="1355236876" sldId="259"/>
            <ac:spMk id="11" creationId="{29FDB030-9B49-4CED-8CCD-4D99382388AC}"/>
          </ac:spMkLst>
        </pc:spChg>
        <pc:spChg chg="add del">
          <ac:chgData name="MR. THOMAS-RYAN MARQUEZ AGUILO" userId="e84f5f8d-8357-47df-97c9-04898c590a88" providerId="ADAL" clId="{6A3AFD54-FD7C-40FF-BC5B-BBBD88433E37}" dt="2020-02-06T04:55:17.539" v="246" actId="26606"/>
          <ac:spMkLst>
            <pc:docMk/>
            <pc:sldMk cId="1355236876" sldId="259"/>
            <ac:spMk id="13" creationId="{3783CA14-24A1-485C-8B30-D6A5D87987AD}"/>
          </ac:spMkLst>
        </pc:spChg>
        <pc:spChg chg="add del">
          <ac:chgData name="MR. THOMAS-RYAN MARQUEZ AGUILO" userId="e84f5f8d-8357-47df-97c9-04898c590a88" providerId="ADAL" clId="{6A3AFD54-FD7C-40FF-BC5B-BBBD88433E37}" dt="2020-02-06T04:55:17.539" v="246" actId="26606"/>
          <ac:spMkLst>
            <pc:docMk/>
            <pc:sldMk cId="1355236876" sldId="259"/>
            <ac:spMk id="15" creationId="{9A97C86A-04D6-40F7-AE84-31AB43E6A846}"/>
          </ac:spMkLst>
        </pc:spChg>
        <pc:spChg chg="add del">
          <ac:chgData name="MR. THOMAS-RYAN MARQUEZ AGUILO" userId="e84f5f8d-8357-47df-97c9-04898c590a88" providerId="ADAL" clId="{6A3AFD54-FD7C-40FF-BC5B-BBBD88433E37}" dt="2020-02-06T04:55:17.539" v="246" actId="26606"/>
          <ac:spMkLst>
            <pc:docMk/>
            <pc:sldMk cId="1355236876" sldId="259"/>
            <ac:spMk id="17" creationId="{FF9F2414-84E8-453E-B1F3-389FDE8192D9}"/>
          </ac:spMkLst>
        </pc:spChg>
        <pc:spChg chg="add del">
          <ac:chgData name="MR. THOMAS-RYAN MARQUEZ AGUILO" userId="e84f5f8d-8357-47df-97c9-04898c590a88" providerId="ADAL" clId="{6A3AFD54-FD7C-40FF-BC5B-BBBD88433E37}" dt="2020-02-06T04:55:17.539" v="246" actId="26606"/>
          <ac:spMkLst>
            <pc:docMk/>
            <pc:sldMk cId="1355236876" sldId="259"/>
            <ac:spMk id="19" creationId="{3ECA69A1-7536-43AC-85EF-C7106179F5ED}"/>
          </ac:spMkLst>
        </pc:spChg>
        <pc:spChg chg="add">
          <ac:chgData name="MR. THOMAS-RYAN MARQUEZ AGUILO" userId="e84f5f8d-8357-47df-97c9-04898c590a88" providerId="ADAL" clId="{6A3AFD54-FD7C-40FF-BC5B-BBBD88433E37}" dt="2020-02-06T04:55:17.555" v="247" actId="26606"/>
          <ac:spMkLst>
            <pc:docMk/>
            <pc:sldMk cId="1355236876" sldId="259"/>
            <ac:spMk id="21" creationId="{32BC26D8-82FB-445E-AA49-62A77D7C1EE0}"/>
          </ac:spMkLst>
        </pc:spChg>
        <pc:spChg chg="add">
          <ac:chgData name="MR. THOMAS-RYAN MARQUEZ AGUILO" userId="e84f5f8d-8357-47df-97c9-04898c590a88" providerId="ADAL" clId="{6A3AFD54-FD7C-40FF-BC5B-BBBD88433E37}" dt="2020-02-06T04:55:17.555" v="247" actId="26606"/>
          <ac:spMkLst>
            <pc:docMk/>
            <pc:sldMk cId="1355236876" sldId="259"/>
            <ac:spMk id="22" creationId="{CB44330D-EA18-4254-AA95-EB49948539B8}"/>
          </ac:spMkLst>
        </pc:spChg>
        <pc:graphicFrameChg chg="add mod">
          <ac:chgData name="MR. THOMAS-RYAN MARQUEZ AGUILO" userId="e84f5f8d-8357-47df-97c9-04898c590a88" providerId="ADAL" clId="{6A3AFD54-FD7C-40FF-BC5B-BBBD88433E37}" dt="2020-02-06T04:55:17.555" v="247" actId="26606"/>
          <ac:graphicFrameMkLst>
            <pc:docMk/>
            <pc:sldMk cId="1355236876" sldId="259"/>
            <ac:graphicFrameMk id="2" creationId="{FE0E7113-D883-4648-A327-8C5F7BD43B38}"/>
          </ac:graphicFrameMkLst>
        </pc:graphicFrameChg>
        <pc:picChg chg="add mod">
          <ac:chgData name="MR. THOMAS-RYAN MARQUEZ AGUILO" userId="e84f5f8d-8357-47df-97c9-04898c590a88" providerId="ADAL" clId="{6A3AFD54-FD7C-40FF-BC5B-BBBD88433E37}" dt="2020-02-06T22:09:53.075" v="431" actId="1076"/>
          <ac:picMkLst>
            <pc:docMk/>
            <pc:sldMk cId="1355236876" sldId="259"/>
            <ac:picMk id="3" creationId="{B1E87945-33EB-43AD-AC2E-A326327709C7}"/>
          </ac:picMkLst>
        </pc:picChg>
      </pc:sldChg>
      <pc:sldChg chg="addSp delSp add del mod">
        <pc:chgData name="MR. THOMAS-RYAN MARQUEZ AGUILO" userId="e84f5f8d-8357-47df-97c9-04898c590a88" providerId="ADAL" clId="{6A3AFD54-FD7C-40FF-BC5B-BBBD88433E37}" dt="2020-02-05T23:36:38.925" v="178" actId="47"/>
        <pc:sldMkLst>
          <pc:docMk/>
          <pc:sldMk cId="2819627245" sldId="259"/>
        </pc:sldMkLst>
        <pc:graphicFrameChg chg="add del">
          <ac:chgData name="MR. THOMAS-RYAN MARQUEZ AGUILO" userId="e84f5f8d-8357-47df-97c9-04898c590a88" providerId="ADAL" clId="{6A3AFD54-FD7C-40FF-BC5B-BBBD88433E37}" dt="2020-02-05T23:36:34.123" v="175"/>
          <ac:graphicFrameMkLst>
            <pc:docMk/>
            <pc:sldMk cId="2819627245" sldId="259"/>
            <ac:graphicFrameMk id="2" creationId="{33AB0E2F-A2A6-42F9-B345-CAA1CDC83029}"/>
          </ac:graphicFrameMkLst>
        </pc:graphicFrameChg>
      </pc:sldChg>
      <pc:sldChg chg="addSp modSp add mod setBg">
        <pc:chgData name="MR. THOMAS-RYAN MARQUEZ AGUILO" userId="e84f5f8d-8357-47df-97c9-04898c590a88" providerId="ADAL" clId="{6A3AFD54-FD7C-40FF-BC5B-BBBD88433E37}" dt="2020-02-06T22:10:33.016" v="436" actId="14100"/>
        <pc:sldMkLst>
          <pc:docMk/>
          <pc:sldMk cId="235300987" sldId="260"/>
        </pc:sldMkLst>
        <pc:spChg chg="add mod">
          <ac:chgData name="MR. THOMAS-RYAN MARQUEZ AGUILO" userId="e84f5f8d-8357-47df-97c9-04898c590a88" providerId="ADAL" clId="{6A3AFD54-FD7C-40FF-BC5B-BBBD88433E37}" dt="2020-02-06T22:10:09.758" v="432" actId="1076"/>
          <ac:spMkLst>
            <pc:docMk/>
            <pc:sldMk cId="235300987" sldId="260"/>
            <ac:spMk id="5" creationId="{39D76367-920B-41C3-B301-8BF2FAEC50B6}"/>
          </ac:spMkLst>
        </pc:spChg>
        <pc:spChg chg="add">
          <ac:chgData name="MR. THOMAS-RYAN MARQUEZ AGUILO" userId="e84f5f8d-8357-47df-97c9-04898c590a88" providerId="ADAL" clId="{6A3AFD54-FD7C-40FF-BC5B-BBBD88433E37}" dt="2020-02-06T04:55:24.695" v="251" actId="26606"/>
          <ac:spMkLst>
            <pc:docMk/>
            <pc:sldMk cId="235300987" sldId="260"/>
            <ac:spMk id="7" creationId="{32BC26D8-82FB-445E-AA49-62A77D7C1EE0}"/>
          </ac:spMkLst>
        </pc:spChg>
        <pc:spChg chg="add">
          <ac:chgData name="MR. THOMAS-RYAN MARQUEZ AGUILO" userId="e84f5f8d-8357-47df-97c9-04898c590a88" providerId="ADAL" clId="{6A3AFD54-FD7C-40FF-BC5B-BBBD88433E37}" dt="2020-02-06T04:55:24.695" v="251" actId="26606"/>
          <ac:spMkLst>
            <pc:docMk/>
            <pc:sldMk cId="235300987" sldId="260"/>
            <ac:spMk id="9" creationId="{CB44330D-EA18-4254-AA95-EB49948539B8}"/>
          </ac:spMkLst>
        </pc:spChg>
        <pc:graphicFrameChg chg="add mod">
          <ac:chgData name="MR. THOMAS-RYAN MARQUEZ AGUILO" userId="e84f5f8d-8357-47df-97c9-04898c590a88" providerId="ADAL" clId="{6A3AFD54-FD7C-40FF-BC5B-BBBD88433E37}" dt="2020-02-06T04:55:24.695" v="251" actId="26606"/>
          <ac:graphicFrameMkLst>
            <pc:docMk/>
            <pc:sldMk cId="235300987" sldId="260"/>
            <ac:graphicFrameMk id="2" creationId="{18D9B111-4D98-4CBD-95E3-113334DAC72C}"/>
          </ac:graphicFrameMkLst>
        </pc:graphicFrameChg>
        <pc:picChg chg="add mod">
          <ac:chgData name="MR. THOMAS-RYAN MARQUEZ AGUILO" userId="e84f5f8d-8357-47df-97c9-04898c590a88" providerId="ADAL" clId="{6A3AFD54-FD7C-40FF-BC5B-BBBD88433E37}" dt="2020-02-06T22:10:33.016" v="436" actId="14100"/>
          <ac:picMkLst>
            <pc:docMk/>
            <pc:sldMk cId="235300987" sldId="260"/>
            <ac:picMk id="3" creationId="{C6F10489-0027-4309-BC67-77F047D08B95}"/>
          </ac:picMkLst>
        </pc:picChg>
      </pc:sldChg>
      <pc:sldChg chg="addSp delSp add del mod">
        <pc:chgData name="MR. THOMAS-RYAN MARQUEZ AGUILO" userId="e84f5f8d-8357-47df-97c9-04898c590a88" providerId="ADAL" clId="{6A3AFD54-FD7C-40FF-BC5B-BBBD88433E37}" dt="2020-02-05T23:36:58.043" v="184" actId="47"/>
        <pc:sldMkLst>
          <pc:docMk/>
          <pc:sldMk cId="2825021300" sldId="260"/>
        </pc:sldMkLst>
        <pc:graphicFrameChg chg="add del">
          <ac:chgData name="MR. THOMAS-RYAN MARQUEZ AGUILO" userId="e84f5f8d-8357-47df-97c9-04898c590a88" providerId="ADAL" clId="{6A3AFD54-FD7C-40FF-BC5B-BBBD88433E37}" dt="2020-02-05T23:36:42.278" v="179"/>
          <ac:graphicFrameMkLst>
            <pc:docMk/>
            <pc:sldMk cId="2825021300" sldId="260"/>
            <ac:graphicFrameMk id="2" creationId="{12DBC2A9-0F7B-466D-8E21-580D964F7462}"/>
          </ac:graphicFrameMkLst>
        </pc:graphicFrameChg>
      </pc:sldChg>
      <pc:sldChg chg="addSp modSp add mod setBg">
        <pc:chgData name="MR. THOMAS-RYAN MARQUEZ AGUILO" userId="e84f5f8d-8357-47df-97c9-04898c590a88" providerId="ADAL" clId="{6A3AFD54-FD7C-40FF-BC5B-BBBD88433E37}" dt="2020-02-06T22:12:11.181" v="441" actId="14100"/>
        <pc:sldMkLst>
          <pc:docMk/>
          <pc:sldMk cId="222115508" sldId="261"/>
        </pc:sldMkLst>
        <pc:spChg chg="add mod">
          <ac:chgData name="MR. THOMAS-RYAN MARQUEZ AGUILO" userId="e84f5f8d-8357-47df-97c9-04898c590a88" providerId="ADAL" clId="{6A3AFD54-FD7C-40FF-BC5B-BBBD88433E37}" dt="2020-02-06T22:10:40.241" v="437" actId="1076"/>
          <ac:spMkLst>
            <pc:docMk/>
            <pc:sldMk cId="222115508" sldId="261"/>
            <ac:spMk id="5" creationId="{79908540-E134-4F24-8D4C-2A60A0592D0D}"/>
          </ac:spMkLst>
        </pc:spChg>
        <pc:spChg chg="add">
          <ac:chgData name="MR. THOMAS-RYAN MARQUEZ AGUILO" userId="e84f5f8d-8357-47df-97c9-04898c590a88" providerId="ADAL" clId="{6A3AFD54-FD7C-40FF-BC5B-BBBD88433E37}" dt="2020-02-06T04:55:27.570" v="253" actId="26606"/>
          <ac:spMkLst>
            <pc:docMk/>
            <pc:sldMk cId="222115508" sldId="261"/>
            <ac:spMk id="7" creationId="{32BC26D8-82FB-445E-AA49-62A77D7C1EE0}"/>
          </ac:spMkLst>
        </pc:spChg>
        <pc:spChg chg="add">
          <ac:chgData name="MR. THOMAS-RYAN MARQUEZ AGUILO" userId="e84f5f8d-8357-47df-97c9-04898c590a88" providerId="ADAL" clId="{6A3AFD54-FD7C-40FF-BC5B-BBBD88433E37}" dt="2020-02-06T04:55:27.570" v="253" actId="26606"/>
          <ac:spMkLst>
            <pc:docMk/>
            <pc:sldMk cId="222115508" sldId="261"/>
            <ac:spMk id="9" creationId="{CB44330D-EA18-4254-AA95-EB49948539B8}"/>
          </ac:spMkLst>
        </pc:spChg>
        <pc:graphicFrameChg chg="add mod">
          <ac:chgData name="MR. THOMAS-RYAN MARQUEZ AGUILO" userId="e84f5f8d-8357-47df-97c9-04898c590a88" providerId="ADAL" clId="{6A3AFD54-FD7C-40FF-BC5B-BBBD88433E37}" dt="2020-02-06T04:55:27.570" v="253" actId="26606"/>
          <ac:graphicFrameMkLst>
            <pc:docMk/>
            <pc:sldMk cId="222115508" sldId="261"/>
            <ac:graphicFrameMk id="2" creationId="{E81E6D53-8E01-471B-A944-2A9310FE2815}"/>
          </ac:graphicFrameMkLst>
        </pc:graphicFrameChg>
        <pc:picChg chg="add mod">
          <ac:chgData name="MR. THOMAS-RYAN MARQUEZ AGUILO" userId="e84f5f8d-8357-47df-97c9-04898c590a88" providerId="ADAL" clId="{6A3AFD54-FD7C-40FF-BC5B-BBBD88433E37}" dt="2020-02-06T22:12:11.181" v="441" actId="14100"/>
          <ac:picMkLst>
            <pc:docMk/>
            <pc:sldMk cId="222115508" sldId="261"/>
            <ac:picMk id="3" creationId="{25741DE4-0ABC-419C-95B2-F38E5B2EF741}"/>
          </ac:picMkLst>
        </pc:picChg>
      </pc:sldChg>
      <pc:sldChg chg="addSp delSp add del mod">
        <pc:chgData name="MR. THOMAS-RYAN MARQUEZ AGUILO" userId="e84f5f8d-8357-47df-97c9-04898c590a88" providerId="ADAL" clId="{6A3AFD54-FD7C-40FF-BC5B-BBBD88433E37}" dt="2020-02-05T23:37:27.464" v="194" actId="47"/>
        <pc:sldMkLst>
          <pc:docMk/>
          <pc:sldMk cId="642911083" sldId="261"/>
        </pc:sldMkLst>
        <pc:graphicFrameChg chg="add del">
          <ac:chgData name="MR. THOMAS-RYAN MARQUEZ AGUILO" userId="e84f5f8d-8357-47df-97c9-04898c590a88" providerId="ADAL" clId="{6A3AFD54-FD7C-40FF-BC5B-BBBD88433E37}" dt="2020-02-05T23:37:01.166" v="185"/>
          <ac:graphicFrameMkLst>
            <pc:docMk/>
            <pc:sldMk cId="642911083" sldId="261"/>
            <ac:graphicFrameMk id="2" creationId="{61FB4299-ED8D-4F18-96DE-FB507AB2B5EB}"/>
          </ac:graphicFrameMkLst>
        </pc:graphicFrameChg>
      </pc:sldChg>
      <pc:sldChg chg="addSp modSp add mod setBg">
        <pc:chgData name="MR. THOMAS-RYAN MARQUEZ AGUILO" userId="e84f5f8d-8357-47df-97c9-04898c590a88" providerId="ADAL" clId="{6A3AFD54-FD7C-40FF-BC5B-BBBD88433E37}" dt="2020-02-06T22:13:04.049" v="447" actId="14100"/>
        <pc:sldMkLst>
          <pc:docMk/>
          <pc:sldMk cId="3338900257" sldId="262"/>
        </pc:sldMkLst>
        <pc:spChg chg="add mod">
          <ac:chgData name="MR. THOMAS-RYAN MARQUEZ AGUILO" userId="e84f5f8d-8357-47df-97c9-04898c590a88" providerId="ADAL" clId="{6A3AFD54-FD7C-40FF-BC5B-BBBD88433E37}" dt="2020-02-06T22:12:21.653" v="442" actId="1076"/>
          <ac:spMkLst>
            <pc:docMk/>
            <pc:sldMk cId="3338900257" sldId="262"/>
            <ac:spMk id="5" creationId="{4053FDA1-E89C-48E5-89E4-521C4D5F37DF}"/>
          </ac:spMkLst>
        </pc:spChg>
        <pc:spChg chg="add">
          <ac:chgData name="MR. THOMAS-RYAN MARQUEZ AGUILO" userId="e84f5f8d-8357-47df-97c9-04898c590a88" providerId="ADAL" clId="{6A3AFD54-FD7C-40FF-BC5B-BBBD88433E37}" dt="2020-02-06T04:55:30.335" v="255" actId="26606"/>
          <ac:spMkLst>
            <pc:docMk/>
            <pc:sldMk cId="3338900257" sldId="262"/>
            <ac:spMk id="7" creationId="{32BC26D8-82FB-445E-AA49-62A77D7C1EE0}"/>
          </ac:spMkLst>
        </pc:spChg>
        <pc:spChg chg="add">
          <ac:chgData name="MR. THOMAS-RYAN MARQUEZ AGUILO" userId="e84f5f8d-8357-47df-97c9-04898c590a88" providerId="ADAL" clId="{6A3AFD54-FD7C-40FF-BC5B-BBBD88433E37}" dt="2020-02-06T04:55:30.335" v="255" actId="26606"/>
          <ac:spMkLst>
            <pc:docMk/>
            <pc:sldMk cId="3338900257" sldId="262"/>
            <ac:spMk id="9" creationId="{CB44330D-EA18-4254-AA95-EB49948539B8}"/>
          </ac:spMkLst>
        </pc:spChg>
        <pc:graphicFrameChg chg="add mod">
          <ac:chgData name="MR. THOMAS-RYAN MARQUEZ AGUILO" userId="e84f5f8d-8357-47df-97c9-04898c590a88" providerId="ADAL" clId="{6A3AFD54-FD7C-40FF-BC5B-BBBD88433E37}" dt="2020-02-06T04:55:30.335" v="255" actId="26606"/>
          <ac:graphicFrameMkLst>
            <pc:docMk/>
            <pc:sldMk cId="3338900257" sldId="262"/>
            <ac:graphicFrameMk id="2" creationId="{5679CD26-93D5-4F77-B206-E51E18C70BA3}"/>
          </ac:graphicFrameMkLst>
        </pc:graphicFrameChg>
        <pc:picChg chg="add mod">
          <ac:chgData name="MR. THOMAS-RYAN MARQUEZ AGUILO" userId="e84f5f8d-8357-47df-97c9-04898c590a88" providerId="ADAL" clId="{6A3AFD54-FD7C-40FF-BC5B-BBBD88433E37}" dt="2020-02-06T22:13:04.049" v="447" actId="14100"/>
          <ac:picMkLst>
            <pc:docMk/>
            <pc:sldMk cId="3338900257" sldId="262"/>
            <ac:picMk id="3" creationId="{737DB636-42E5-4A2C-85B1-CEBBC22C795C}"/>
          </ac:picMkLst>
        </pc:picChg>
      </pc:sldChg>
      <pc:sldChg chg="addSp delSp add del mod">
        <pc:chgData name="MR. THOMAS-RYAN MARQUEZ AGUILO" userId="e84f5f8d-8357-47df-97c9-04898c590a88" providerId="ADAL" clId="{6A3AFD54-FD7C-40FF-BC5B-BBBD88433E37}" dt="2020-02-05T23:37:28.168" v="195" actId="47"/>
        <pc:sldMkLst>
          <pc:docMk/>
          <pc:sldMk cId="3525615723" sldId="262"/>
        </pc:sldMkLst>
        <pc:graphicFrameChg chg="add del">
          <ac:chgData name="MR. THOMAS-RYAN MARQUEZ AGUILO" userId="e84f5f8d-8357-47df-97c9-04898c590a88" providerId="ADAL" clId="{6A3AFD54-FD7C-40FF-BC5B-BBBD88433E37}" dt="2020-02-05T23:37:18.341" v="188"/>
          <ac:graphicFrameMkLst>
            <pc:docMk/>
            <pc:sldMk cId="3525615723" sldId="262"/>
            <ac:graphicFrameMk id="2" creationId="{A8F71FEE-02D0-4E20-A6EB-37253F67D1C8}"/>
          </ac:graphicFrameMkLst>
        </pc:graphicFrameChg>
      </pc:sldChg>
      <pc:sldChg chg="addSp delSp add del mod">
        <pc:chgData name="MR. THOMAS-RYAN MARQUEZ AGUILO" userId="e84f5f8d-8357-47df-97c9-04898c590a88" providerId="ADAL" clId="{6A3AFD54-FD7C-40FF-BC5B-BBBD88433E37}" dt="2020-02-05T23:37:29.530" v="196" actId="47"/>
        <pc:sldMkLst>
          <pc:docMk/>
          <pc:sldMk cId="834521642" sldId="263"/>
        </pc:sldMkLst>
        <pc:graphicFrameChg chg="add del">
          <ac:chgData name="MR. THOMAS-RYAN MARQUEZ AGUILO" userId="e84f5f8d-8357-47df-97c9-04898c590a88" providerId="ADAL" clId="{6A3AFD54-FD7C-40FF-BC5B-BBBD88433E37}" dt="2020-02-05T23:37:23.736" v="191"/>
          <ac:graphicFrameMkLst>
            <pc:docMk/>
            <pc:sldMk cId="834521642" sldId="263"/>
            <ac:graphicFrameMk id="2" creationId="{F2CCF02D-53B1-4404-B121-40ADB40B8555}"/>
          </ac:graphicFrameMkLst>
        </pc:graphicFrameChg>
      </pc:sldChg>
      <pc:sldChg chg="addSp modSp add mod setBg">
        <pc:chgData name="MR. THOMAS-RYAN MARQUEZ AGUILO" userId="e84f5f8d-8357-47df-97c9-04898c590a88" providerId="ADAL" clId="{6A3AFD54-FD7C-40FF-BC5B-BBBD88433E37}" dt="2020-02-06T22:14:07.217" v="452" actId="14100"/>
        <pc:sldMkLst>
          <pc:docMk/>
          <pc:sldMk cId="2431387530" sldId="263"/>
        </pc:sldMkLst>
        <pc:spChg chg="add mod">
          <ac:chgData name="MR. THOMAS-RYAN MARQUEZ AGUILO" userId="e84f5f8d-8357-47df-97c9-04898c590a88" providerId="ADAL" clId="{6A3AFD54-FD7C-40FF-BC5B-BBBD88433E37}" dt="2020-02-06T22:13:49.183" v="448" actId="1076"/>
          <ac:spMkLst>
            <pc:docMk/>
            <pc:sldMk cId="2431387530" sldId="263"/>
            <ac:spMk id="5" creationId="{4EB9E209-6F1D-4F4F-A3E7-BC64BF3F13D1}"/>
          </ac:spMkLst>
        </pc:spChg>
        <pc:spChg chg="add">
          <ac:chgData name="MR. THOMAS-RYAN MARQUEZ AGUILO" userId="e84f5f8d-8357-47df-97c9-04898c590a88" providerId="ADAL" clId="{6A3AFD54-FD7C-40FF-BC5B-BBBD88433E37}" dt="2020-02-06T04:55:33.257" v="257" actId="26606"/>
          <ac:spMkLst>
            <pc:docMk/>
            <pc:sldMk cId="2431387530" sldId="263"/>
            <ac:spMk id="7" creationId="{32BC26D8-82FB-445E-AA49-62A77D7C1EE0}"/>
          </ac:spMkLst>
        </pc:spChg>
        <pc:spChg chg="add">
          <ac:chgData name="MR. THOMAS-RYAN MARQUEZ AGUILO" userId="e84f5f8d-8357-47df-97c9-04898c590a88" providerId="ADAL" clId="{6A3AFD54-FD7C-40FF-BC5B-BBBD88433E37}" dt="2020-02-06T04:55:33.257" v="257" actId="26606"/>
          <ac:spMkLst>
            <pc:docMk/>
            <pc:sldMk cId="2431387530" sldId="263"/>
            <ac:spMk id="9" creationId="{CB44330D-EA18-4254-AA95-EB49948539B8}"/>
          </ac:spMkLst>
        </pc:spChg>
        <pc:graphicFrameChg chg="add mod">
          <ac:chgData name="MR. THOMAS-RYAN MARQUEZ AGUILO" userId="e84f5f8d-8357-47df-97c9-04898c590a88" providerId="ADAL" clId="{6A3AFD54-FD7C-40FF-BC5B-BBBD88433E37}" dt="2020-02-06T04:55:33.257" v="257" actId="26606"/>
          <ac:graphicFrameMkLst>
            <pc:docMk/>
            <pc:sldMk cId="2431387530" sldId="263"/>
            <ac:graphicFrameMk id="2" creationId="{4E9B3DD0-8161-412C-9C45-CACFB42C74B9}"/>
          </ac:graphicFrameMkLst>
        </pc:graphicFrameChg>
        <pc:picChg chg="add mod">
          <ac:chgData name="MR. THOMAS-RYAN MARQUEZ AGUILO" userId="e84f5f8d-8357-47df-97c9-04898c590a88" providerId="ADAL" clId="{6A3AFD54-FD7C-40FF-BC5B-BBBD88433E37}" dt="2020-02-06T22:14:07.217" v="452" actId="14100"/>
          <ac:picMkLst>
            <pc:docMk/>
            <pc:sldMk cId="2431387530" sldId="263"/>
            <ac:picMk id="3" creationId="{68114B91-0E81-4CFF-AB95-DF0196BDA543}"/>
          </ac:picMkLst>
        </pc:picChg>
      </pc:sldChg>
      <pc:sldChg chg="addSp modSp add del mod">
        <pc:chgData name="MR. THOMAS-RYAN MARQUEZ AGUILO" userId="e84f5f8d-8357-47df-97c9-04898c590a88" providerId="ADAL" clId="{6A3AFD54-FD7C-40FF-BC5B-BBBD88433E37}" dt="2020-02-06T04:29:07.855" v="197" actId="47"/>
        <pc:sldMkLst>
          <pc:docMk/>
          <pc:sldMk cId="76462317" sldId="264"/>
        </pc:sldMkLst>
        <pc:spChg chg="mod">
          <ac:chgData name="MR. THOMAS-RYAN MARQUEZ AGUILO" userId="e84f5f8d-8357-47df-97c9-04898c590a88" providerId="ADAL" clId="{6A3AFD54-FD7C-40FF-BC5B-BBBD88433E37}" dt="2020-02-05T23:33:40.246" v="129" actId="122"/>
          <ac:spMkLst>
            <pc:docMk/>
            <pc:sldMk cId="76462317" sldId="264"/>
            <ac:spMk id="2" creationId="{6299AE88-9A32-4901-89D8-2731AFCF30F6}"/>
          </ac:spMkLst>
        </pc:spChg>
        <pc:graphicFrameChg chg="add">
          <ac:chgData name="MR. THOMAS-RYAN MARQUEZ AGUILO" userId="e84f5f8d-8357-47df-97c9-04898c590a88" providerId="ADAL" clId="{6A3AFD54-FD7C-40FF-BC5B-BBBD88433E37}" dt="2020-02-05T23:31:37.381" v="117"/>
          <ac:graphicFrameMkLst>
            <pc:docMk/>
            <pc:sldMk cId="76462317" sldId="264"/>
            <ac:graphicFrameMk id="3" creationId="{3EE1BD16-9655-4998-A8E0-B3E0AEED25EC}"/>
          </ac:graphicFrameMkLst>
        </pc:graphicFrameChg>
      </pc:sldChg>
      <pc:sldChg chg="addSp modSp mod">
        <pc:chgData name="MR. THOMAS-RYAN MARQUEZ AGUILO" userId="e84f5f8d-8357-47df-97c9-04898c590a88" providerId="ADAL" clId="{6A3AFD54-FD7C-40FF-BC5B-BBBD88433E37}" dt="2020-02-06T22:20:20.157" v="667" actId="14100"/>
        <pc:sldMkLst>
          <pc:docMk/>
          <pc:sldMk cId="1276173250" sldId="264"/>
        </pc:sldMkLst>
        <pc:spChg chg="mod">
          <ac:chgData name="MR. THOMAS-RYAN MARQUEZ AGUILO" userId="e84f5f8d-8357-47df-97c9-04898c590a88" providerId="ADAL" clId="{6A3AFD54-FD7C-40FF-BC5B-BBBD88433E37}" dt="2020-02-06T22:20:16.541" v="666" actId="1076"/>
          <ac:spMkLst>
            <pc:docMk/>
            <pc:sldMk cId="1276173250" sldId="264"/>
            <ac:spMk id="2" creationId="{CFFE74D1-9C67-484C-8528-8E9335FFA037}"/>
          </ac:spMkLst>
        </pc:spChg>
        <pc:spChg chg="mod">
          <ac:chgData name="MR. THOMAS-RYAN MARQUEZ AGUILO" userId="e84f5f8d-8357-47df-97c9-04898c590a88" providerId="ADAL" clId="{6A3AFD54-FD7C-40FF-BC5B-BBBD88433E37}" dt="2020-02-06T22:20:20.157" v="667" actId="14100"/>
          <ac:spMkLst>
            <pc:docMk/>
            <pc:sldMk cId="1276173250" sldId="264"/>
            <ac:spMk id="3" creationId="{2FD9372A-04CC-49AC-967D-90ACE0022317}"/>
          </ac:spMkLst>
        </pc:spChg>
        <pc:picChg chg="add mod">
          <ac:chgData name="MR. THOMAS-RYAN MARQUEZ AGUILO" userId="e84f5f8d-8357-47df-97c9-04898c590a88" providerId="ADAL" clId="{6A3AFD54-FD7C-40FF-BC5B-BBBD88433E37}" dt="2020-02-06T22:20:00.835" v="663" actId="1076"/>
          <ac:picMkLst>
            <pc:docMk/>
            <pc:sldMk cId="1276173250" sldId="264"/>
            <ac:picMk id="4" creationId="{D8848AAE-1D95-4ED1-9161-164EA330E63C}"/>
          </ac:picMkLst>
        </pc:picChg>
        <pc:picChg chg="add mod">
          <ac:chgData name="MR. THOMAS-RYAN MARQUEZ AGUILO" userId="e84f5f8d-8357-47df-97c9-04898c590a88" providerId="ADAL" clId="{6A3AFD54-FD7C-40FF-BC5B-BBBD88433E37}" dt="2020-02-06T22:19:58.962" v="662" actId="1076"/>
          <ac:picMkLst>
            <pc:docMk/>
            <pc:sldMk cId="1276173250" sldId="264"/>
            <ac:picMk id="5" creationId="{29A306AD-630A-4655-8BBC-C89EE7696A4E}"/>
          </ac:picMkLst>
        </pc:picChg>
      </pc:sldChg>
      <pc:sldChg chg="addSp modSp add del mod">
        <pc:chgData name="MR. THOMAS-RYAN MARQUEZ AGUILO" userId="e84f5f8d-8357-47df-97c9-04898c590a88" providerId="ADAL" clId="{6A3AFD54-FD7C-40FF-BC5B-BBBD88433E37}" dt="2020-02-06T04:29:08.621" v="198" actId="47"/>
        <pc:sldMkLst>
          <pc:docMk/>
          <pc:sldMk cId="431704210" sldId="265"/>
        </pc:sldMkLst>
        <pc:spChg chg="mod">
          <ac:chgData name="MR. THOMAS-RYAN MARQUEZ AGUILO" userId="e84f5f8d-8357-47df-97c9-04898c590a88" providerId="ADAL" clId="{6A3AFD54-FD7C-40FF-BC5B-BBBD88433E37}" dt="2020-02-05T23:33:46.573" v="136" actId="122"/>
          <ac:spMkLst>
            <pc:docMk/>
            <pc:sldMk cId="431704210" sldId="265"/>
            <ac:spMk id="2" creationId="{67DDBDB5-7DBC-4B7B-A646-1C3A9F559D33}"/>
          </ac:spMkLst>
        </pc:spChg>
        <pc:graphicFrameChg chg="add">
          <ac:chgData name="MR. THOMAS-RYAN MARQUEZ AGUILO" userId="e84f5f8d-8357-47df-97c9-04898c590a88" providerId="ADAL" clId="{6A3AFD54-FD7C-40FF-BC5B-BBBD88433E37}" dt="2020-02-05T23:36:36.323" v="177"/>
          <ac:graphicFrameMkLst>
            <pc:docMk/>
            <pc:sldMk cId="431704210" sldId="265"/>
            <ac:graphicFrameMk id="3" creationId="{F0764DF0-3DEF-4C73-B7CC-3FCE103A239C}"/>
          </ac:graphicFrameMkLst>
        </pc:graphicFrameChg>
      </pc:sldChg>
      <pc:sldChg chg="delSp add del ord setBg delDesignElem">
        <pc:chgData name="MR. THOMAS-RYAN MARQUEZ AGUILO" userId="e84f5f8d-8357-47df-97c9-04898c590a88" providerId="ADAL" clId="{6A3AFD54-FD7C-40FF-BC5B-BBBD88433E37}" dt="2020-02-06T04:50:07.009" v="229" actId="47"/>
        <pc:sldMkLst>
          <pc:docMk/>
          <pc:sldMk cId="3902896864" sldId="265"/>
        </pc:sldMkLst>
        <pc:spChg chg="del">
          <ac:chgData name="MR. THOMAS-RYAN MARQUEZ AGUILO" userId="e84f5f8d-8357-47df-97c9-04898c590a88" providerId="ADAL" clId="{6A3AFD54-FD7C-40FF-BC5B-BBBD88433E37}" dt="2020-02-06T04:49:59.167" v="226"/>
          <ac:spMkLst>
            <pc:docMk/>
            <pc:sldMk cId="3902896864" sldId="265"/>
            <ac:spMk id="9" creationId="{624D8376-6E48-4B62-8469-E3BC5ED6A152}"/>
          </ac:spMkLst>
        </pc:spChg>
      </pc:sldChg>
      <pc:sldChg chg="addSp modSp add del mod">
        <pc:chgData name="MR. THOMAS-RYAN MARQUEZ AGUILO" userId="e84f5f8d-8357-47df-97c9-04898c590a88" providerId="ADAL" clId="{6A3AFD54-FD7C-40FF-BC5B-BBBD88433E37}" dt="2020-02-06T04:29:08.964" v="199" actId="47"/>
        <pc:sldMkLst>
          <pc:docMk/>
          <pc:sldMk cId="1249360985" sldId="266"/>
        </pc:sldMkLst>
        <pc:spChg chg="mod">
          <ac:chgData name="MR. THOMAS-RYAN MARQUEZ AGUILO" userId="e84f5f8d-8357-47df-97c9-04898c590a88" providerId="ADAL" clId="{6A3AFD54-FD7C-40FF-BC5B-BBBD88433E37}" dt="2020-02-05T23:33:53.141" v="146" actId="122"/>
          <ac:spMkLst>
            <pc:docMk/>
            <pc:sldMk cId="1249360985" sldId="266"/>
            <ac:spMk id="2" creationId="{6B0400A0-DC9F-4CF0-9A83-93E49BA701B4}"/>
          </ac:spMkLst>
        </pc:spChg>
        <pc:graphicFrameChg chg="add">
          <ac:chgData name="MR. THOMAS-RYAN MARQUEZ AGUILO" userId="e84f5f8d-8357-47df-97c9-04898c590a88" providerId="ADAL" clId="{6A3AFD54-FD7C-40FF-BC5B-BBBD88433E37}" dt="2020-02-05T23:36:44.692" v="181"/>
          <ac:graphicFrameMkLst>
            <pc:docMk/>
            <pc:sldMk cId="1249360985" sldId="266"/>
            <ac:graphicFrameMk id="3" creationId="{72DE135D-DF4E-4144-BA28-F264FF1EE5FD}"/>
          </ac:graphicFrameMkLst>
        </pc:graphicFrameChg>
      </pc:sldChg>
      <pc:sldChg chg="delSp del">
        <pc:chgData name="MR. THOMAS-RYAN MARQUEZ AGUILO" userId="e84f5f8d-8357-47df-97c9-04898c590a88" providerId="ADAL" clId="{6A3AFD54-FD7C-40FF-BC5B-BBBD88433E37}" dt="2020-02-06T21:59:01.232" v="378" actId="47"/>
        <pc:sldMkLst>
          <pc:docMk/>
          <pc:sldMk cId="1313819599" sldId="266"/>
        </pc:sldMkLst>
        <pc:picChg chg="del">
          <ac:chgData name="MR. THOMAS-RYAN MARQUEZ AGUILO" userId="e84f5f8d-8357-47df-97c9-04898c590a88" providerId="ADAL" clId="{6A3AFD54-FD7C-40FF-BC5B-BBBD88433E37}" dt="2020-02-06T21:58:41.430" v="374"/>
          <ac:picMkLst>
            <pc:docMk/>
            <pc:sldMk cId="1313819599" sldId="266"/>
            <ac:picMk id="4" creationId="{E1A478CC-6D42-44B9-8E6F-083C5957FD6B}"/>
          </ac:picMkLst>
        </pc:picChg>
        <pc:picChg chg="del">
          <ac:chgData name="MR. THOMAS-RYAN MARQUEZ AGUILO" userId="e84f5f8d-8357-47df-97c9-04898c590a88" providerId="ADAL" clId="{6A3AFD54-FD7C-40FF-BC5B-BBBD88433E37}" dt="2020-02-06T21:58:41.430" v="374"/>
          <ac:picMkLst>
            <pc:docMk/>
            <pc:sldMk cId="1313819599" sldId="266"/>
            <ac:picMk id="5" creationId="{D8399689-6239-4519-BD31-08A38CBCB354}"/>
          </ac:picMkLst>
        </pc:picChg>
      </pc:sldChg>
      <pc:sldChg chg="delSp modSp del mod">
        <pc:chgData name="MR. THOMAS-RYAN MARQUEZ AGUILO" userId="e84f5f8d-8357-47df-97c9-04898c590a88" providerId="ADAL" clId="{6A3AFD54-FD7C-40FF-BC5B-BBBD88433E37}" dt="2020-02-06T21:58:31.572" v="373" actId="47"/>
        <pc:sldMkLst>
          <pc:docMk/>
          <pc:sldMk cId="430211629" sldId="267"/>
        </pc:sldMkLst>
        <pc:spChg chg="mod">
          <ac:chgData name="MR. THOMAS-RYAN MARQUEZ AGUILO" userId="e84f5f8d-8357-47df-97c9-04898c590a88" providerId="ADAL" clId="{6A3AFD54-FD7C-40FF-BC5B-BBBD88433E37}" dt="2020-02-06T21:57:45.730" v="337" actId="20577"/>
          <ac:spMkLst>
            <pc:docMk/>
            <pc:sldMk cId="430211629" sldId="267"/>
            <ac:spMk id="3" creationId="{ED733C7B-0DC2-450C-B6F3-E4526811B4A7}"/>
          </ac:spMkLst>
        </pc:spChg>
        <pc:spChg chg="mod">
          <ac:chgData name="MR. THOMAS-RYAN MARQUEZ AGUILO" userId="e84f5f8d-8357-47df-97c9-04898c590a88" providerId="ADAL" clId="{6A3AFD54-FD7C-40FF-BC5B-BBBD88433E37}" dt="2020-02-06T21:57:12.805" v="269" actId="1076"/>
          <ac:spMkLst>
            <pc:docMk/>
            <pc:sldMk cId="430211629" sldId="267"/>
            <ac:spMk id="4" creationId="{038314E6-52D0-49AF-89CF-41B9652C79D9}"/>
          </ac:spMkLst>
        </pc:spChg>
        <pc:spChg chg="mod">
          <ac:chgData name="MR. THOMAS-RYAN MARQUEZ AGUILO" userId="e84f5f8d-8357-47df-97c9-04898c590a88" providerId="ADAL" clId="{6A3AFD54-FD7C-40FF-BC5B-BBBD88433E37}" dt="2020-02-06T21:57:20.881" v="271" actId="14100"/>
          <ac:spMkLst>
            <pc:docMk/>
            <pc:sldMk cId="430211629" sldId="267"/>
            <ac:spMk id="5" creationId="{6DD128CB-BBFE-4D92-BDF7-1E09C3B73342}"/>
          </ac:spMkLst>
        </pc:spChg>
        <pc:spChg chg="mod">
          <ac:chgData name="MR. THOMAS-RYAN MARQUEZ AGUILO" userId="e84f5f8d-8357-47df-97c9-04898c590a88" providerId="ADAL" clId="{6A3AFD54-FD7C-40FF-BC5B-BBBD88433E37}" dt="2020-02-06T21:58:09.060" v="369" actId="20577"/>
          <ac:spMkLst>
            <pc:docMk/>
            <pc:sldMk cId="430211629" sldId="267"/>
            <ac:spMk id="7" creationId="{6B28748E-2A9B-40E5-AF14-0EA308AEBB34}"/>
          </ac:spMkLst>
        </pc:spChg>
        <pc:picChg chg="del">
          <ac:chgData name="MR. THOMAS-RYAN MARQUEZ AGUILO" userId="e84f5f8d-8357-47df-97c9-04898c590a88" providerId="ADAL" clId="{6A3AFD54-FD7C-40FF-BC5B-BBBD88433E37}" dt="2020-02-06T21:58:26.369" v="371"/>
          <ac:picMkLst>
            <pc:docMk/>
            <pc:sldMk cId="430211629" sldId="267"/>
            <ac:picMk id="2050" creationId="{27133799-470B-459F-96E9-CD7F1F1C6784}"/>
          </ac:picMkLst>
        </pc:picChg>
        <pc:picChg chg="del">
          <ac:chgData name="MR. THOMAS-RYAN MARQUEZ AGUILO" userId="e84f5f8d-8357-47df-97c9-04898c590a88" providerId="ADAL" clId="{6A3AFD54-FD7C-40FF-BC5B-BBBD88433E37}" dt="2020-02-06T21:58:26.369" v="371"/>
          <ac:picMkLst>
            <pc:docMk/>
            <pc:sldMk cId="430211629" sldId="267"/>
            <ac:picMk id="2052" creationId="{A6530DCA-AAD5-4431-9AD3-657E0E6153BA}"/>
          </ac:picMkLst>
        </pc:picChg>
      </pc:sldChg>
      <pc:sldChg chg="addSp modSp add del mod">
        <pc:chgData name="MR. THOMAS-RYAN MARQUEZ AGUILO" userId="e84f5f8d-8357-47df-97c9-04898c590a88" providerId="ADAL" clId="{6A3AFD54-FD7C-40FF-BC5B-BBBD88433E37}" dt="2020-02-06T04:29:09.277" v="200" actId="47"/>
        <pc:sldMkLst>
          <pc:docMk/>
          <pc:sldMk cId="1878806145" sldId="267"/>
        </pc:sldMkLst>
        <pc:spChg chg="mod">
          <ac:chgData name="MR. THOMAS-RYAN MARQUEZ AGUILO" userId="e84f5f8d-8357-47df-97c9-04898c590a88" providerId="ADAL" clId="{6A3AFD54-FD7C-40FF-BC5B-BBBD88433E37}" dt="2020-02-05T23:35:10.182" v="157" actId="20577"/>
          <ac:spMkLst>
            <pc:docMk/>
            <pc:sldMk cId="1878806145" sldId="267"/>
            <ac:spMk id="2" creationId="{A6E18B69-91C0-4373-9140-C209C647715B}"/>
          </ac:spMkLst>
        </pc:spChg>
        <pc:graphicFrameChg chg="add">
          <ac:chgData name="MR. THOMAS-RYAN MARQUEZ AGUILO" userId="e84f5f8d-8357-47df-97c9-04898c590a88" providerId="ADAL" clId="{6A3AFD54-FD7C-40FF-BC5B-BBBD88433E37}" dt="2020-02-05T23:37:03.428" v="187"/>
          <ac:graphicFrameMkLst>
            <pc:docMk/>
            <pc:sldMk cId="1878806145" sldId="267"/>
            <ac:graphicFrameMk id="3" creationId="{B18E2D67-614A-42AB-BFEE-1D18D19A6D5B}"/>
          </ac:graphicFrameMkLst>
        </pc:graphicFrameChg>
      </pc:sldChg>
      <pc:sldChg chg="addSp delSp modSp add mod setBg modNotesTx">
        <pc:chgData name="MR. THOMAS-RYAN MARQUEZ AGUILO" userId="e84f5f8d-8357-47df-97c9-04898c590a88" providerId="ADAL" clId="{6A3AFD54-FD7C-40FF-BC5B-BBBD88433E37}" dt="2020-02-06T22:27:27.269" v="1403" actId="20577"/>
        <pc:sldMkLst>
          <pc:docMk/>
          <pc:sldMk cId="869845670" sldId="268"/>
        </pc:sldMkLst>
        <pc:spChg chg="add del">
          <ac:chgData name="MR. THOMAS-RYAN MARQUEZ AGUILO" userId="e84f5f8d-8357-47df-97c9-04898c590a88" providerId="ADAL" clId="{6A3AFD54-FD7C-40FF-BC5B-BBBD88433E37}" dt="2020-02-06T04:54:55.214" v="240" actId="26606"/>
          <ac:spMkLst>
            <pc:docMk/>
            <pc:sldMk cId="869845670" sldId="268"/>
            <ac:spMk id="7" creationId="{86FF76B9-219D-4469-AF87-0236D29032F1}"/>
          </ac:spMkLst>
        </pc:spChg>
        <pc:spChg chg="add del">
          <ac:chgData name="MR. THOMAS-RYAN MARQUEZ AGUILO" userId="e84f5f8d-8357-47df-97c9-04898c590a88" providerId="ADAL" clId="{6A3AFD54-FD7C-40FF-BC5B-BBBD88433E37}" dt="2020-02-06T04:54:55.214" v="240" actId="26606"/>
          <ac:spMkLst>
            <pc:docMk/>
            <pc:sldMk cId="869845670" sldId="268"/>
            <ac:spMk id="13" creationId="{2E80C965-DB6D-4F81-9E9E-B027384D0BD6}"/>
          </ac:spMkLst>
        </pc:spChg>
        <pc:spChg chg="add del">
          <ac:chgData name="MR. THOMAS-RYAN MARQUEZ AGUILO" userId="e84f5f8d-8357-47df-97c9-04898c590a88" providerId="ADAL" clId="{6A3AFD54-FD7C-40FF-BC5B-BBBD88433E37}" dt="2020-02-06T04:54:55.214" v="240" actId="26606"/>
          <ac:spMkLst>
            <pc:docMk/>
            <pc:sldMk cId="869845670" sldId="268"/>
            <ac:spMk id="15" creationId="{633C5E46-DAC5-4661-9C87-22B08E2A512F}"/>
          </ac:spMkLst>
        </pc:spChg>
        <pc:spChg chg="add">
          <ac:chgData name="MR. THOMAS-RYAN MARQUEZ AGUILO" userId="e84f5f8d-8357-47df-97c9-04898c590a88" providerId="ADAL" clId="{6A3AFD54-FD7C-40FF-BC5B-BBBD88433E37}" dt="2020-02-06T04:54:55.229" v="241" actId="26606"/>
          <ac:spMkLst>
            <pc:docMk/>
            <pc:sldMk cId="869845670" sldId="268"/>
            <ac:spMk id="17" creationId="{FF9F2414-84E8-453E-B1F3-389FDE8192D9}"/>
          </ac:spMkLst>
        </pc:spChg>
        <pc:spChg chg="add">
          <ac:chgData name="MR. THOMAS-RYAN MARQUEZ AGUILO" userId="e84f5f8d-8357-47df-97c9-04898c590a88" providerId="ADAL" clId="{6A3AFD54-FD7C-40FF-BC5B-BBBD88433E37}" dt="2020-02-06T04:54:55.229" v="241" actId="26606"/>
          <ac:spMkLst>
            <pc:docMk/>
            <pc:sldMk cId="869845670" sldId="268"/>
            <ac:spMk id="18" creationId="{F3060C83-F051-4F0E-ABAD-AA0DFC48B218}"/>
          </ac:spMkLst>
        </pc:spChg>
        <pc:spChg chg="add">
          <ac:chgData name="MR. THOMAS-RYAN MARQUEZ AGUILO" userId="e84f5f8d-8357-47df-97c9-04898c590a88" providerId="ADAL" clId="{6A3AFD54-FD7C-40FF-BC5B-BBBD88433E37}" dt="2020-02-06T04:54:55.229" v="241" actId="26606"/>
          <ac:spMkLst>
            <pc:docMk/>
            <pc:sldMk cId="869845670" sldId="268"/>
            <ac:spMk id="19" creationId="{3ECA69A1-7536-43AC-85EF-C7106179F5ED}"/>
          </ac:spMkLst>
        </pc:spChg>
        <pc:spChg chg="add">
          <ac:chgData name="MR. THOMAS-RYAN MARQUEZ AGUILO" userId="e84f5f8d-8357-47df-97c9-04898c590a88" providerId="ADAL" clId="{6A3AFD54-FD7C-40FF-BC5B-BBBD88433E37}" dt="2020-02-06T04:54:55.229" v="241" actId="26606"/>
          <ac:spMkLst>
            <pc:docMk/>
            <pc:sldMk cId="869845670" sldId="268"/>
            <ac:spMk id="20" creationId="{83C98ABE-055B-441F-B07E-44F97F083C39}"/>
          </ac:spMkLst>
        </pc:spChg>
        <pc:spChg chg="add">
          <ac:chgData name="MR. THOMAS-RYAN MARQUEZ AGUILO" userId="e84f5f8d-8357-47df-97c9-04898c590a88" providerId="ADAL" clId="{6A3AFD54-FD7C-40FF-BC5B-BBBD88433E37}" dt="2020-02-06T04:54:55.229" v="241" actId="26606"/>
          <ac:spMkLst>
            <pc:docMk/>
            <pc:sldMk cId="869845670" sldId="268"/>
            <ac:spMk id="21" creationId="{29FDB030-9B49-4CED-8CCD-4D99382388AC}"/>
          </ac:spMkLst>
        </pc:spChg>
        <pc:spChg chg="add">
          <ac:chgData name="MR. THOMAS-RYAN MARQUEZ AGUILO" userId="e84f5f8d-8357-47df-97c9-04898c590a88" providerId="ADAL" clId="{6A3AFD54-FD7C-40FF-BC5B-BBBD88433E37}" dt="2020-02-06T04:54:55.229" v="241" actId="26606"/>
          <ac:spMkLst>
            <pc:docMk/>
            <pc:sldMk cId="869845670" sldId="268"/>
            <ac:spMk id="22" creationId="{3783CA14-24A1-485C-8B30-D6A5D87987AD}"/>
          </ac:spMkLst>
        </pc:spChg>
        <pc:spChg chg="add">
          <ac:chgData name="MR. THOMAS-RYAN MARQUEZ AGUILO" userId="e84f5f8d-8357-47df-97c9-04898c590a88" providerId="ADAL" clId="{6A3AFD54-FD7C-40FF-BC5B-BBBD88433E37}" dt="2020-02-06T04:54:55.229" v="241" actId="26606"/>
          <ac:spMkLst>
            <pc:docMk/>
            <pc:sldMk cId="869845670" sldId="268"/>
            <ac:spMk id="23" creationId="{9A97C86A-04D6-40F7-AE84-31AB43E6A846}"/>
          </ac:spMkLst>
        </pc:spChg>
        <pc:grpChg chg="add del">
          <ac:chgData name="MR. THOMAS-RYAN MARQUEZ AGUILO" userId="e84f5f8d-8357-47df-97c9-04898c590a88" providerId="ADAL" clId="{6A3AFD54-FD7C-40FF-BC5B-BBBD88433E37}" dt="2020-02-06T04:54:55.214" v="240" actId="26606"/>
          <ac:grpSpMkLst>
            <pc:docMk/>
            <pc:sldMk cId="869845670" sldId="268"/>
            <ac:grpSpMk id="9" creationId="{DB88BD78-87E1-424D-B479-C37D8E41B12E}"/>
          </ac:grpSpMkLst>
        </pc:grpChg>
        <pc:picChg chg="add mod">
          <ac:chgData name="MR. THOMAS-RYAN MARQUEZ AGUILO" userId="e84f5f8d-8357-47df-97c9-04898c590a88" providerId="ADAL" clId="{6A3AFD54-FD7C-40FF-BC5B-BBBD88433E37}" dt="2020-02-06T22:00:08.208" v="384" actId="14100"/>
          <ac:picMkLst>
            <pc:docMk/>
            <pc:sldMk cId="869845670" sldId="268"/>
            <ac:picMk id="2" creationId="{E778D232-8798-4EEE-BC9D-DBE80299714E}"/>
          </ac:picMkLst>
        </pc:picChg>
      </pc:sldChg>
      <pc:sldChg chg="addSp modSp add del mod">
        <pc:chgData name="MR. THOMAS-RYAN MARQUEZ AGUILO" userId="e84f5f8d-8357-47df-97c9-04898c590a88" providerId="ADAL" clId="{6A3AFD54-FD7C-40FF-BC5B-BBBD88433E37}" dt="2020-02-06T04:29:09.839" v="201" actId="47"/>
        <pc:sldMkLst>
          <pc:docMk/>
          <pc:sldMk cId="3253520384" sldId="268"/>
        </pc:sldMkLst>
        <pc:spChg chg="mod">
          <ac:chgData name="MR. THOMAS-RYAN MARQUEZ AGUILO" userId="e84f5f8d-8357-47df-97c9-04898c590a88" providerId="ADAL" clId="{6A3AFD54-FD7C-40FF-BC5B-BBBD88433E37}" dt="2020-02-05T23:35:16.102" v="166" actId="20577"/>
          <ac:spMkLst>
            <pc:docMk/>
            <pc:sldMk cId="3253520384" sldId="268"/>
            <ac:spMk id="2" creationId="{D38B3624-0CFF-42EB-B629-BFA505B035D1}"/>
          </ac:spMkLst>
        </pc:spChg>
        <pc:graphicFrameChg chg="add">
          <ac:chgData name="MR. THOMAS-RYAN MARQUEZ AGUILO" userId="e84f5f8d-8357-47df-97c9-04898c590a88" providerId="ADAL" clId="{6A3AFD54-FD7C-40FF-BC5B-BBBD88433E37}" dt="2020-02-05T23:37:20.420" v="190"/>
          <ac:graphicFrameMkLst>
            <pc:docMk/>
            <pc:sldMk cId="3253520384" sldId="268"/>
            <ac:graphicFrameMk id="3" creationId="{7DE0B0AB-78BC-4EDF-AAAB-A6F45EAE9E70}"/>
          </ac:graphicFrameMkLst>
        </pc:graphicFrameChg>
      </pc:sldChg>
      <pc:sldChg chg="addSp modSp add mod setBg modNotesTx">
        <pc:chgData name="MR. THOMAS-RYAN MARQUEZ AGUILO" userId="e84f5f8d-8357-47df-97c9-04898c590a88" providerId="ADAL" clId="{6A3AFD54-FD7C-40FF-BC5B-BBBD88433E37}" dt="2020-02-06T22:29:14.197" v="1447" actId="20577"/>
        <pc:sldMkLst>
          <pc:docMk/>
          <pc:sldMk cId="1046280416" sldId="269"/>
        </pc:sldMkLst>
        <pc:spChg chg="add">
          <ac:chgData name="MR. THOMAS-RYAN MARQUEZ AGUILO" userId="e84f5f8d-8357-47df-97c9-04898c590a88" providerId="ADAL" clId="{6A3AFD54-FD7C-40FF-BC5B-BBBD88433E37}" dt="2020-02-06T04:58:35.437" v="263" actId="26606"/>
          <ac:spMkLst>
            <pc:docMk/>
            <pc:sldMk cId="1046280416" sldId="269"/>
            <ac:spMk id="7" creationId="{B9FF99BD-075F-4761-A995-6FC574BD25EA}"/>
          </ac:spMkLst>
        </pc:spChg>
        <pc:spChg chg="add">
          <ac:chgData name="MR. THOMAS-RYAN MARQUEZ AGUILO" userId="e84f5f8d-8357-47df-97c9-04898c590a88" providerId="ADAL" clId="{6A3AFD54-FD7C-40FF-BC5B-BBBD88433E37}" dt="2020-02-06T04:58:35.437" v="263" actId="26606"/>
          <ac:spMkLst>
            <pc:docMk/>
            <pc:sldMk cId="1046280416" sldId="269"/>
            <ac:spMk id="9" creationId="{A7B21A54-9BA3-4EA9-B460-5A829ADD9051}"/>
          </ac:spMkLst>
        </pc:spChg>
        <pc:spChg chg="add">
          <ac:chgData name="MR. THOMAS-RYAN MARQUEZ AGUILO" userId="e84f5f8d-8357-47df-97c9-04898c590a88" providerId="ADAL" clId="{6A3AFD54-FD7C-40FF-BC5B-BBBD88433E37}" dt="2020-02-06T04:58:35.437" v="263" actId="26606"/>
          <ac:spMkLst>
            <pc:docMk/>
            <pc:sldMk cId="1046280416" sldId="269"/>
            <ac:spMk id="11" creationId="{6FA8F714-B9D8-488A-8CCA-E9948FF913A9}"/>
          </ac:spMkLst>
        </pc:spChg>
        <pc:graphicFrameChg chg="add mod">
          <ac:chgData name="MR. THOMAS-RYAN MARQUEZ AGUILO" userId="e84f5f8d-8357-47df-97c9-04898c590a88" providerId="ADAL" clId="{6A3AFD54-FD7C-40FF-BC5B-BBBD88433E37}" dt="2020-02-06T04:58:35.437" v="263" actId="26606"/>
          <ac:graphicFrameMkLst>
            <pc:docMk/>
            <pc:sldMk cId="1046280416" sldId="269"/>
            <ac:graphicFrameMk id="2" creationId="{AA0AFE4A-3C39-4790-ACEC-2E968C96CEF4}"/>
          </ac:graphicFrameMkLst>
        </pc:graphicFrameChg>
        <pc:picChg chg="add mod">
          <ac:chgData name="MR. THOMAS-RYAN MARQUEZ AGUILO" userId="e84f5f8d-8357-47df-97c9-04898c590a88" providerId="ADAL" clId="{6A3AFD54-FD7C-40FF-BC5B-BBBD88433E37}" dt="2020-02-06T22:14:55.423" v="456" actId="14100"/>
          <ac:picMkLst>
            <pc:docMk/>
            <pc:sldMk cId="1046280416" sldId="269"/>
            <ac:picMk id="3" creationId="{389C433E-F9D3-4116-99FC-3E0B7F4A17E6}"/>
          </ac:picMkLst>
        </pc:picChg>
      </pc:sldChg>
      <pc:sldChg chg="addSp modSp add del mod">
        <pc:chgData name="MR. THOMAS-RYAN MARQUEZ AGUILO" userId="e84f5f8d-8357-47df-97c9-04898c590a88" providerId="ADAL" clId="{6A3AFD54-FD7C-40FF-BC5B-BBBD88433E37}" dt="2020-02-06T04:29:10.542" v="202" actId="47"/>
        <pc:sldMkLst>
          <pc:docMk/>
          <pc:sldMk cId="1551626692" sldId="269"/>
        </pc:sldMkLst>
        <pc:spChg chg="mod">
          <ac:chgData name="MR. THOMAS-RYAN MARQUEZ AGUILO" userId="e84f5f8d-8357-47df-97c9-04898c590a88" providerId="ADAL" clId="{6A3AFD54-FD7C-40FF-BC5B-BBBD88433E37}" dt="2020-02-05T23:35:25.296" v="174" actId="122"/>
          <ac:spMkLst>
            <pc:docMk/>
            <pc:sldMk cId="1551626692" sldId="269"/>
            <ac:spMk id="2" creationId="{7B176459-7E39-4AB7-A837-A090F4FA2150}"/>
          </ac:spMkLst>
        </pc:spChg>
        <pc:graphicFrameChg chg="add">
          <ac:chgData name="MR. THOMAS-RYAN MARQUEZ AGUILO" userId="e84f5f8d-8357-47df-97c9-04898c590a88" providerId="ADAL" clId="{6A3AFD54-FD7C-40FF-BC5B-BBBD88433E37}" dt="2020-02-05T23:37:25.843" v="193"/>
          <ac:graphicFrameMkLst>
            <pc:docMk/>
            <pc:sldMk cId="1551626692" sldId="269"/>
            <ac:graphicFrameMk id="3" creationId="{539B4328-7E57-4D84-B2D7-121BB798C05D}"/>
          </ac:graphicFrameMkLst>
        </pc:graphicFrameChg>
      </pc:sldChg>
      <pc:sldChg chg="addSp modSp add mod modNotesTx">
        <pc:chgData name="MR. THOMAS-RYAN MARQUEZ AGUILO" userId="e84f5f8d-8357-47df-97c9-04898c590a88" providerId="ADAL" clId="{6A3AFD54-FD7C-40FF-BC5B-BBBD88433E37}" dt="2020-02-06T22:28:46.591" v="1407" actId="20577"/>
        <pc:sldMkLst>
          <pc:docMk/>
          <pc:sldMk cId="2849778032" sldId="271"/>
        </pc:sldMkLst>
        <pc:spChg chg="mod">
          <ac:chgData name="MR. THOMAS-RYAN MARQUEZ AGUILO" userId="e84f5f8d-8357-47df-97c9-04898c590a88" providerId="ADAL" clId="{6A3AFD54-FD7C-40FF-BC5B-BBBD88433E37}" dt="2020-02-06T22:18:43.377" v="603" actId="1076"/>
          <ac:spMkLst>
            <pc:docMk/>
            <pc:sldMk cId="2849778032" sldId="271"/>
            <ac:spMk id="2" creationId="{23317ED8-1B93-4DCD-B051-7B256386D8C9}"/>
          </ac:spMkLst>
        </pc:spChg>
        <pc:spChg chg="mod">
          <ac:chgData name="MR. THOMAS-RYAN MARQUEZ AGUILO" userId="e84f5f8d-8357-47df-97c9-04898c590a88" providerId="ADAL" clId="{6A3AFD54-FD7C-40FF-BC5B-BBBD88433E37}" dt="2020-02-06T22:18:41.169" v="602" actId="1076"/>
          <ac:spMkLst>
            <pc:docMk/>
            <pc:sldMk cId="2849778032" sldId="271"/>
            <ac:spMk id="3" creationId="{36CF9AD2-549F-4C7C-BEE1-40AB02D65533}"/>
          </ac:spMkLst>
        </pc:spChg>
        <pc:spChg chg="mod">
          <ac:chgData name="MR. THOMAS-RYAN MARQUEZ AGUILO" userId="e84f5f8d-8357-47df-97c9-04898c590a88" providerId="ADAL" clId="{6A3AFD54-FD7C-40FF-BC5B-BBBD88433E37}" dt="2020-02-06T22:18:39.009" v="601" actId="1076"/>
          <ac:spMkLst>
            <pc:docMk/>
            <pc:sldMk cId="2849778032" sldId="271"/>
            <ac:spMk id="4" creationId="{7D316445-AB7B-4543-AFE0-F531A6ED43B3}"/>
          </ac:spMkLst>
        </pc:spChg>
        <pc:picChg chg="add mod">
          <ac:chgData name="MR. THOMAS-RYAN MARQUEZ AGUILO" userId="e84f5f8d-8357-47df-97c9-04898c590a88" providerId="ADAL" clId="{6A3AFD54-FD7C-40FF-BC5B-BBBD88433E37}" dt="2020-02-06T22:15:32.875" v="461" actId="1076"/>
          <ac:picMkLst>
            <pc:docMk/>
            <pc:sldMk cId="2849778032" sldId="271"/>
            <ac:picMk id="5" creationId="{028F8C40-44DE-411B-B085-78E0E8E697FB}"/>
          </ac:picMkLst>
        </pc:picChg>
        <pc:picChg chg="add mod">
          <ac:chgData name="MR. THOMAS-RYAN MARQUEZ AGUILO" userId="e84f5f8d-8357-47df-97c9-04898c590a88" providerId="ADAL" clId="{6A3AFD54-FD7C-40FF-BC5B-BBBD88433E37}" dt="2020-02-06T22:15:29.587" v="460" actId="1076"/>
          <ac:picMkLst>
            <pc:docMk/>
            <pc:sldMk cId="2849778032" sldId="271"/>
            <ac:picMk id="6" creationId="{DF40AA30-AEA3-4160-A6DF-0055A5E7DC13}"/>
          </ac:picMkLst>
        </pc:picChg>
      </pc:sldChg>
      <pc:sldChg chg="addSp delSp modSp add mod setBg modNotesTx">
        <pc:chgData name="MR. THOMAS-RYAN MARQUEZ AGUILO" userId="e84f5f8d-8357-47df-97c9-04898c590a88" providerId="ADAL" clId="{6A3AFD54-FD7C-40FF-BC5B-BBBD88433E37}" dt="2020-02-06T22:25:44.642" v="1060" actId="20577"/>
        <pc:sldMkLst>
          <pc:docMk/>
          <pc:sldMk cId="4221816037" sldId="272"/>
        </pc:sldMkLst>
        <pc:spChg chg="del">
          <ac:chgData name="MR. THOMAS-RYAN MARQUEZ AGUILO" userId="e84f5f8d-8357-47df-97c9-04898c590a88" providerId="ADAL" clId="{6A3AFD54-FD7C-40FF-BC5B-BBBD88433E37}" dt="2020-02-06T21:59:53.444" v="380" actId="478"/>
          <ac:spMkLst>
            <pc:docMk/>
            <pc:sldMk cId="4221816037" sldId="272"/>
            <ac:spMk id="2" creationId="{0F9A77A1-F6F4-4063-A2A1-740A1F574F34}"/>
          </ac:spMkLst>
        </pc:spChg>
        <pc:spChg chg="del">
          <ac:chgData name="MR. THOMAS-RYAN MARQUEZ AGUILO" userId="e84f5f8d-8357-47df-97c9-04898c590a88" providerId="ADAL" clId="{6A3AFD54-FD7C-40FF-BC5B-BBBD88433E37}" dt="2020-02-06T21:59:54.757" v="381" actId="478"/>
          <ac:spMkLst>
            <pc:docMk/>
            <pc:sldMk cId="4221816037" sldId="272"/>
            <ac:spMk id="3" creationId="{24AEA6C9-0A40-4D67-A415-52C2AB9F0C21}"/>
          </ac:spMkLst>
        </pc:spChg>
        <pc:spChg chg="add">
          <ac:chgData name="MR. THOMAS-RYAN MARQUEZ AGUILO" userId="e84f5f8d-8357-47df-97c9-04898c590a88" providerId="ADAL" clId="{6A3AFD54-FD7C-40FF-BC5B-BBBD88433E37}" dt="2020-02-06T22:00:19.223" v="385" actId="26606"/>
          <ac:spMkLst>
            <pc:docMk/>
            <pc:sldMk cId="4221816037" sldId="272"/>
            <ac:spMk id="9" creationId="{86FF76B9-219D-4469-AF87-0236D29032F1}"/>
          </ac:spMkLst>
        </pc:spChg>
        <pc:spChg chg="add">
          <ac:chgData name="MR. THOMAS-RYAN MARQUEZ AGUILO" userId="e84f5f8d-8357-47df-97c9-04898c590a88" providerId="ADAL" clId="{6A3AFD54-FD7C-40FF-BC5B-BBBD88433E37}" dt="2020-02-06T22:00:19.223" v="385" actId="26606"/>
          <ac:spMkLst>
            <pc:docMk/>
            <pc:sldMk cId="4221816037" sldId="272"/>
            <ac:spMk id="15" creationId="{2E80C965-DB6D-4F81-9E9E-B027384D0BD6}"/>
          </ac:spMkLst>
        </pc:spChg>
        <pc:spChg chg="add">
          <ac:chgData name="MR. THOMAS-RYAN MARQUEZ AGUILO" userId="e84f5f8d-8357-47df-97c9-04898c590a88" providerId="ADAL" clId="{6A3AFD54-FD7C-40FF-BC5B-BBBD88433E37}" dt="2020-02-06T22:00:19.223" v="385" actId="26606"/>
          <ac:spMkLst>
            <pc:docMk/>
            <pc:sldMk cId="4221816037" sldId="272"/>
            <ac:spMk id="17" creationId="{633C5E46-DAC5-4661-9C87-22B08E2A512F}"/>
          </ac:spMkLst>
        </pc:spChg>
        <pc:grpChg chg="add">
          <ac:chgData name="MR. THOMAS-RYAN MARQUEZ AGUILO" userId="e84f5f8d-8357-47df-97c9-04898c590a88" providerId="ADAL" clId="{6A3AFD54-FD7C-40FF-BC5B-BBBD88433E37}" dt="2020-02-06T22:00:19.223" v="385" actId="26606"/>
          <ac:grpSpMkLst>
            <pc:docMk/>
            <pc:sldMk cId="4221816037" sldId="272"/>
            <ac:grpSpMk id="11" creationId="{DB88BD78-87E1-424D-B479-C37D8E41B12E}"/>
          </ac:grpSpMkLst>
        </pc:grpChg>
        <pc:picChg chg="add del mod">
          <ac:chgData name="MR. THOMAS-RYAN MARQUEZ AGUILO" userId="e84f5f8d-8357-47df-97c9-04898c590a88" providerId="ADAL" clId="{6A3AFD54-FD7C-40FF-BC5B-BBBD88433E37}" dt="2020-02-06T22:04:46.844" v="395" actId="478"/>
          <ac:picMkLst>
            <pc:docMk/>
            <pc:sldMk cId="4221816037" sldId="272"/>
            <ac:picMk id="4" creationId="{2D39FA62-103D-4F7E-984C-A2886CD1F2E8}"/>
          </ac:picMkLst>
        </pc:picChg>
        <pc:picChg chg="add">
          <ac:chgData name="MR. THOMAS-RYAN MARQUEZ AGUILO" userId="e84f5f8d-8357-47df-97c9-04898c590a88" providerId="ADAL" clId="{6A3AFD54-FD7C-40FF-BC5B-BBBD88433E37}" dt="2020-02-06T22:04:47.312" v="396"/>
          <ac:picMkLst>
            <pc:docMk/>
            <pc:sldMk cId="4221816037" sldId="272"/>
            <ac:picMk id="5" creationId="{F98C3134-3BDA-4EBE-A3A8-F5082773C486}"/>
          </ac:picMkLst>
        </pc:picChg>
      </pc:sldChg>
      <pc:sldChg chg="addSp delSp add mod modNotesTx">
        <pc:chgData name="MR. THOMAS-RYAN MARQUEZ AGUILO" userId="e84f5f8d-8357-47df-97c9-04898c590a88" providerId="ADAL" clId="{6A3AFD54-FD7C-40FF-BC5B-BBBD88433E37}" dt="2020-02-06T22:31:55.174" v="1724" actId="20577"/>
        <pc:sldMkLst>
          <pc:docMk/>
          <pc:sldMk cId="58154140" sldId="273"/>
        </pc:sldMkLst>
        <pc:picChg chg="add del">
          <ac:chgData name="MR. THOMAS-RYAN MARQUEZ AGUILO" userId="e84f5f8d-8357-47df-97c9-04898c590a88" providerId="ADAL" clId="{6A3AFD54-FD7C-40FF-BC5B-BBBD88433E37}" dt="2020-02-06T22:02:33.421" v="391" actId="478"/>
          <ac:picMkLst>
            <pc:docMk/>
            <pc:sldMk cId="58154140" sldId="273"/>
            <ac:picMk id="2" creationId="{5A65035B-35F7-4513-B896-87DFD902CBA6}"/>
          </ac:picMkLst>
        </pc:picChg>
        <pc:picChg chg="add del">
          <ac:chgData name="MR. THOMAS-RYAN MARQUEZ AGUILO" userId="e84f5f8d-8357-47df-97c9-04898c590a88" providerId="ADAL" clId="{6A3AFD54-FD7C-40FF-BC5B-BBBD88433E37}" dt="2020-02-06T22:03:10.440" v="393" actId="478"/>
          <ac:picMkLst>
            <pc:docMk/>
            <pc:sldMk cId="58154140" sldId="273"/>
            <ac:picMk id="3" creationId="{3E3BCF57-38AC-440C-8716-EABE23AB900C}"/>
          </ac:picMkLst>
        </pc:picChg>
        <pc:picChg chg="add">
          <ac:chgData name="MR. THOMAS-RYAN MARQUEZ AGUILO" userId="e84f5f8d-8357-47df-97c9-04898c590a88" providerId="ADAL" clId="{6A3AFD54-FD7C-40FF-BC5B-BBBD88433E37}" dt="2020-02-06T22:03:10.846" v="394"/>
          <ac:picMkLst>
            <pc:docMk/>
            <pc:sldMk cId="58154140" sldId="273"/>
            <ac:picMk id="4" creationId="{6FAB49A9-A8A0-4A93-8A80-0DD9F12D51B6}"/>
          </ac:picMkLst>
        </pc:picChg>
      </pc:sldChg>
      <pc:sldChg chg="delSp modSp add mod">
        <pc:chgData name="MR. THOMAS-RYAN MARQUEZ AGUILO" userId="e84f5f8d-8357-47df-97c9-04898c590a88" providerId="ADAL" clId="{6A3AFD54-FD7C-40FF-BC5B-BBBD88433E37}" dt="2020-02-06T22:22:03.903" v="744" actId="20577"/>
        <pc:sldMkLst>
          <pc:docMk/>
          <pc:sldMk cId="646181240" sldId="274"/>
        </pc:sldMkLst>
        <pc:spChg chg="del">
          <ac:chgData name="MR. THOMAS-RYAN MARQUEZ AGUILO" userId="e84f5f8d-8357-47df-97c9-04898c590a88" providerId="ADAL" clId="{6A3AFD54-FD7C-40FF-BC5B-BBBD88433E37}" dt="2020-02-06T22:21:39.329" v="669" actId="478"/>
          <ac:spMkLst>
            <pc:docMk/>
            <pc:sldMk cId="646181240" sldId="274"/>
            <ac:spMk id="2" creationId="{0FF0CF29-1894-47D8-87C2-11379FAA3517}"/>
          </ac:spMkLst>
        </pc:spChg>
        <pc:spChg chg="mod">
          <ac:chgData name="MR. THOMAS-RYAN MARQUEZ AGUILO" userId="e84f5f8d-8357-47df-97c9-04898c590a88" providerId="ADAL" clId="{6A3AFD54-FD7C-40FF-BC5B-BBBD88433E37}" dt="2020-02-06T22:22:03.903" v="744" actId="20577"/>
          <ac:spMkLst>
            <pc:docMk/>
            <pc:sldMk cId="646181240" sldId="274"/>
            <ac:spMk id="3" creationId="{D33D8C51-DC15-47CC-90B5-5FD49A86FB1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tritonliveuog-my.sharepoint.com/personal/aguilot_gotritons_uog_edu/Documents/WERI%20Work/CPDB/CPDB_20200131.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etritonliveuog-my.sharepoint.com/personal/aguilot_gotritons_uog_edu/Documents/WERI%20Work/CPDB/CPDB_20200131.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etritonliveuog-my.sharepoint.com/personal/aguilot_gotritons_uog_edu/Documents/WERI%20Work/CPDB/CPDB_20200131.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etritonliveuog-my.sharepoint.com/personal/aguilot_gotritons_uog_edu/Documents/WERI%20Work/CPDB/CPDB_20200131.xlsm"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tritonliveuog-my.sharepoint.com/personal/aguilot_gotritons_uog_edu/Documents/WERI%20Work/CPDB/CPDB_20200131.xlsm"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etritonliveuog-my.sharepoint.com/personal/aguilot_gotritons_uog_edu/Documents/WERI%20Work/CPDB/CPDB_20200131.xlsm"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etritonliveuog-my.sharepoint.com/personal/aguilot_gotritons_uog_edu/Documents/WERI%20Work/CPDB/CPDB_20200131.xlsm"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a:t>Chloride-Production for Machanao Basin</a:t>
            </a:r>
          </a:p>
          <a:p>
            <a:pPr>
              <a:defRPr sz="2000"/>
            </a:pPr>
            <a:r>
              <a:rPr lang="en-US" sz="2000" baseline="0"/>
              <a:t>CY 2014–2019</a:t>
            </a:r>
            <a:endParaRPr lang="en-US" sz="2000"/>
          </a:p>
        </c:rich>
      </c:tx>
      <c:layout>
        <c:manualLayout>
          <c:xMode val="edge"/>
          <c:yMode val="edge"/>
          <c:x val="0.2293472682247705"/>
          <c:y val="8.0729168735881335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499443545327772E-2"/>
          <c:y val="0.12513021154061607"/>
          <c:w val="0.67921389337421345"/>
          <c:h val="0.79575869924332299"/>
        </c:manualLayout>
      </c:layout>
      <c:scatterChart>
        <c:scatterStyle val="lineMarker"/>
        <c:varyColors val="0"/>
        <c:ser>
          <c:idx val="0"/>
          <c:order val="0"/>
          <c:tx>
            <c:strRef>
              <c:f>Machanao!$F$2</c:f>
              <c:strCache>
                <c:ptCount val="1"/>
                <c:pt idx="0">
                  <c:v>Total Production (MGD)</c:v>
                </c:pt>
              </c:strCache>
            </c:strRef>
          </c:tx>
          <c:spPr>
            <a:ln w="25400" cap="rnd">
              <a:noFill/>
              <a:round/>
            </a:ln>
            <a:effectLst/>
          </c:spPr>
          <c:marker>
            <c:symbol val="triangle"/>
            <c:size val="7"/>
            <c:spPr>
              <a:solidFill>
                <a:schemeClr val="accent1"/>
              </a:solidFill>
              <a:ln w="9525">
                <a:solidFill>
                  <a:schemeClr val="accent1"/>
                </a:solidFill>
              </a:ln>
              <a:effectLst/>
            </c:spPr>
          </c:marker>
          <c:trendline>
            <c:spPr>
              <a:ln w="19050" cap="rnd">
                <a:solidFill>
                  <a:schemeClr val="accent1"/>
                </a:solidFill>
                <a:prstDash val="dash"/>
              </a:ln>
              <a:effectLst/>
            </c:spPr>
            <c:trendlineType val="linear"/>
            <c:dispRSqr val="0"/>
            <c:dispEq val="0"/>
          </c:trendline>
          <c:xVal>
            <c:numRef>
              <c:f>Machanao!$A$10:$A$15</c:f>
              <c:numCache>
                <c:formatCode>yyyy</c:formatCode>
                <c:ptCount val="6"/>
                <c:pt idx="0">
                  <c:v>41791</c:v>
                </c:pt>
                <c:pt idx="1">
                  <c:v>42156</c:v>
                </c:pt>
                <c:pt idx="2">
                  <c:v>42522</c:v>
                </c:pt>
                <c:pt idx="3">
                  <c:v>42887</c:v>
                </c:pt>
                <c:pt idx="4">
                  <c:v>43252</c:v>
                </c:pt>
                <c:pt idx="5">
                  <c:v>43617</c:v>
                </c:pt>
              </c:numCache>
            </c:numRef>
          </c:xVal>
          <c:yVal>
            <c:numRef>
              <c:f>Machanao!$F$10:$F$15</c:f>
              <c:numCache>
                <c:formatCode>0.0</c:formatCode>
                <c:ptCount val="6"/>
                <c:pt idx="0">
                  <c:v>0.91933602022529437</c:v>
                </c:pt>
                <c:pt idx="1">
                  <c:v>0.80573431899641568</c:v>
                </c:pt>
                <c:pt idx="2">
                  <c:v>0.84041189778766523</c:v>
                </c:pt>
                <c:pt idx="3">
                  <c:v>0.68288183563748073</c:v>
                </c:pt>
                <c:pt idx="4">
                  <c:v>1.1354662638677675</c:v>
                </c:pt>
                <c:pt idx="5">
                  <c:v>1.157849974761066</c:v>
                </c:pt>
              </c:numCache>
            </c:numRef>
          </c:yVal>
          <c:smooth val="0"/>
          <c:extLst>
            <c:ext xmlns:c16="http://schemas.microsoft.com/office/drawing/2014/chart" uri="{C3380CC4-5D6E-409C-BE32-E72D297353CC}">
              <c16:uniqueId val="{00000001-6529-4473-978F-EFE52F3467E7}"/>
            </c:ext>
          </c:extLst>
        </c:ser>
        <c:dLbls>
          <c:showLegendKey val="0"/>
          <c:showVal val="0"/>
          <c:showCatName val="0"/>
          <c:showSerName val="0"/>
          <c:showPercent val="0"/>
          <c:showBubbleSize val="0"/>
        </c:dLbls>
        <c:axId val="1132937088"/>
        <c:axId val="968457344"/>
      </c:scatterChart>
      <c:scatterChart>
        <c:scatterStyle val="lineMarker"/>
        <c:varyColors val="0"/>
        <c:ser>
          <c:idx val="1"/>
          <c:order val="1"/>
          <c:tx>
            <c:strRef>
              <c:f>Machanao!$G$2</c:f>
              <c:strCache>
                <c:ptCount val="1"/>
                <c:pt idx="0">
                  <c:v>Weighted Average [Cl-]
(ppm)</c:v>
                </c:pt>
              </c:strCache>
            </c:strRef>
          </c:tx>
          <c:spPr>
            <a:ln w="25400" cap="rnd">
              <a:noFill/>
              <a:round/>
            </a:ln>
            <a:effectLst/>
          </c:spPr>
          <c:marker>
            <c:symbol val="circle"/>
            <c:size val="7"/>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Machanao!$A$10:$A$15</c:f>
              <c:numCache>
                <c:formatCode>yyyy</c:formatCode>
                <c:ptCount val="6"/>
                <c:pt idx="0">
                  <c:v>41791</c:v>
                </c:pt>
                <c:pt idx="1">
                  <c:v>42156</c:v>
                </c:pt>
                <c:pt idx="2">
                  <c:v>42522</c:v>
                </c:pt>
                <c:pt idx="3">
                  <c:v>42887</c:v>
                </c:pt>
                <c:pt idx="4">
                  <c:v>43252</c:v>
                </c:pt>
                <c:pt idx="5">
                  <c:v>43617</c:v>
                </c:pt>
              </c:numCache>
            </c:numRef>
          </c:xVal>
          <c:yVal>
            <c:numRef>
              <c:f>Machanao!$G$10:$G$15</c:f>
              <c:numCache>
                <c:formatCode>0.0</c:formatCode>
                <c:ptCount val="6"/>
                <c:pt idx="0">
                  <c:v>51.980175910005642</c:v>
                </c:pt>
                <c:pt idx="1">
                  <c:v>51.814034033604337</c:v>
                </c:pt>
                <c:pt idx="2">
                  <c:v>34.699749570230672</c:v>
                </c:pt>
                <c:pt idx="3">
                  <c:v>46.195615710415289</c:v>
                </c:pt>
                <c:pt idx="4">
                  <c:v>48.188639224183163</c:v>
                </c:pt>
                <c:pt idx="5">
                  <c:v>37.983565064137451</c:v>
                </c:pt>
              </c:numCache>
            </c:numRef>
          </c:yVal>
          <c:smooth val="0"/>
          <c:extLst>
            <c:ext xmlns:c16="http://schemas.microsoft.com/office/drawing/2014/chart" uri="{C3380CC4-5D6E-409C-BE32-E72D297353CC}">
              <c16:uniqueId val="{00000003-6529-4473-978F-EFE52F3467E7}"/>
            </c:ext>
          </c:extLst>
        </c:ser>
        <c:dLbls>
          <c:showLegendKey val="0"/>
          <c:showVal val="0"/>
          <c:showCatName val="0"/>
          <c:showSerName val="0"/>
          <c:showPercent val="0"/>
          <c:showBubbleSize val="0"/>
        </c:dLbls>
        <c:axId val="968439872"/>
        <c:axId val="968426560"/>
      </c:scatterChart>
      <c:valAx>
        <c:axId val="1132937088"/>
        <c:scaling>
          <c:orientation val="minMax"/>
          <c:max val="43983"/>
          <c:min val="41426"/>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8457344"/>
        <c:crosses val="autoZero"/>
        <c:crossBetween val="midCat"/>
        <c:majorUnit val="365"/>
      </c:valAx>
      <c:valAx>
        <c:axId val="968457344"/>
        <c:scaling>
          <c:orientation val="minMax"/>
          <c:min val="0.60000000000000009"/>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r>
                  <a:rPr lang="en-US">
                    <a:solidFill>
                      <a:schemeClr val="accent1"/>
                    </a:solidFill>
                  </a:rPr>
                  <a:t>Total Production,</a:t>
                </a:r>
              </a:p>
              <a:p>
                <a:pPr>
                  <a:defRPr>
                    <a:solidFill>
                      <a:schemeClr val="accent1"/>
                    </a:solidFill>
                  </a:defRPr>
                </a:pPr>
                <a:r>
                  <a:rPr lang="en-US">
                    <a:solidFill>
                      <a:schemeClr val="accent1"/>
                    </a:solidFill>
                  </a:rPr>
                  <a:t>MGD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1132937088"/>
        <c:crosses val="autoZero"/>
        <c:crossBetween val="midCat"/>
      </c:valAx>
      <c:valAx>
        <c:axId val="968426560"/>
        <c:scaling>
          <c:orientation val="minMax"/>
          <c:max val="55"/>
          <c:min val="30"/>
        </c:scaling>
        <c:delete val="0"/>
        <c:axPos val="r"/>
        <c:title>
          <c:tx>
            <c:rich>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r>
                  <a:rPr lang="en-US">
                    <a:solidFill>
                      <a:schemeClr val="accent2"/>
                    </a:solidFill>
                  </a:rPr>
                  <a:t>[Cl-] Weighted Average,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n-US"/>
            </a:p>
          </c:txPr>
        </c:title>
        <c:numFmt formatCod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968439872"/>
        <c:crosses val="max"/>
        <c:crossBetween val="midCat"/>
        <c:majorUnit val="5"/>
      </c:valAx>
      <c:valAx>
        <c:axId val="968439872"/>
        <c:scaling>
          <c:orientation val="minMax"/>
        </c:scaling>
        <c:delete val="1"/>
        <c:axPos val="b"/>
        <c:numFmt formatCode="yyyy" sourceLinked="1"/>
        <c:majorTickMark val="out"/>
        <c:minorTickMark val="none"/>
        <c:tickLblPos val="nextTo"/>
        <c:crossAx val="968426560"/>
        <c:crosses val="autoZero"/>
        <c:crossBetween val="midCat"/>
      </c:valAx>
      <c:spPr>
        <a:noFill/>
        <a:ln>
          <a:noFill/>
        </a:ln>
        <a:effectLst/>
      </c:spPr>
    </c:plotArea>
    <c:legend>
      <c:legendPos val="r"/>
      <c:layout>
        <c:manualLayout>
          <c:xMode val="edge"/>
          <c:yMode val="edge"/>
          <c:x val="0.84782791095386478"/>
          <c:y val="0.38798724542700247"/>
          <c:w val="0.14337776237937083"/>
          <c:h val="0.373374312391688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a:t>Chloride-Production for Upi Basin</a:t>
            </a:r>
          </a:p>
          <a:p>
            <a:pPr>
              <a:defRPr sz="2000"/>
            </a:pPr>
            <a:r>
              <a:rPr lang="en-US" sz="2000" baseline="0"/>
              <a:t>CY 2014–2019</a:t>
            </a:r>
            <a:endParaRPr lang="en-US" sz="2000"/>
          </a:p>
        </c:rich>
      </c:tx>
      <c:layout>
        <c:manualLayout>
          <c:xMode val="edge"/>
          <c:yMode val="edge"/>
          <c:x val="0.2293472682247705"/>
          <c:y val="8.0729168735881335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499443545327772E-2"/>
          <c:y val="0.12513021154061607"/>
          <c:w val="0.67921389337421345"/>
          <c:h val="0.79575869924332299"/>
        </c:manualLayout>
      </c:layout>
      <c:scatterChart>
        <c:scatterStyle val="lineMarker"/>
        <c:varyColors val="0"/>
        <c:ser>
          <c:idx val="0"/>
          <c:order val="0"/>
          <c:tx>
            <c:strRef>
              <c:f>Upi!$F$2</c:f>
              <c:strCache>
                <c:ptCount val="1"/>
                <c:pt idx="0">
                  <c:v>Total Production (MGD)</c:v>
                </c:pt>
              </c:strCache>
            </c:strRef>
          </c:tx>
          <c:spPr>
            <a:ln w="25400" cap="rnd">
              <a:noFill/>
              <a:round/>
            </a:ln>
            <a:effectLst/>
          </c:spPr>
          <c:marker>
            <c:symbol val="triangle"/>
            <c:size val="7"/>
            <c:spPr>
              <a:solidFill>
                <a:schemeClr val="accent1"/>
              </a:solidFill>
              <a:ln w="9525">
                <a:solidFill>
                  <a:schemeClr val="accent1"/>
                </a:solidFill>
              </a:ln>
              <a:effectLst/>
            </c:spPr>
          </c:marker>
          <c:trendline>
            <c:spPr>
              <a:ln w="19050" cap="rnd">
                <a:solidFill>
                  <a:schemeClr val="accent1"/>
                </a:solidFill>
                <a:prstDash val="dash"/>
              </a:ln>
              <a:effectLst/>
            </c:spPr>
            <c:trendlineType val="linear"/>
            <c:dispRSqr val="0"/>
            <c:dispEq val="0"/>
          </c:trendline>
          <c:xVal>
            <c:numRef>
              <c:f>Upi!$A$10:$A$15</c:f>
              <c:numCache>
                <c:formatCode>mmm\ yyyy</c:formatCode>
                <c:ptCount val="6"/>
                <c:pt idx="0">
                  <c:v>41791</c:v>
                </c:pt>
                <c:pt idx="1">
                  <c:v>42156</c:v>
                </c:pt>
                <c:pt idx="2">
                  <c:v>42522</c:v>
                </c:pt>
                <c:pt idx="3">
                  <c:v>42887</c:v>
                </c:pt>
                <c:pt idx="4">
                  <c:v>43252</c:v>
                </c:pt>
                <c:pt idx="5">
                  <c:v>43617</c:v>
                </c:pt>
              </c:numCache>
            </c:numRef>
          </c:xVal>
          <c:yVal>
            <c:numRef>
              <c:f>Upi!$F$10:$F$15</c:f>
              <c:numCache>
                <c:formatCode>0.0</c:formatCode>
                <c:ptCount val="6"/>
                <c:pt idx="0">
                  <c:v>1.0932929749103941</c:v>
                </c:pt>
                <c:pt idx="1">
                  <c:v>1.4712612875230415</c:v>
                </c:pt>
                <c:pt idx="2">
                  <c:v>1.5830786600189433</c:v>
                </c:pt>
                <c:pt idx="3">
                  <c:v>1.0325144211712749</c:v>
                </c:pt>
                <c:pt idx="4">
                  <c:v>1.7435130173263356</c:v>
                </c:pt>
                <c:pt idx="5">
                  <c:v>1.6495764990623401</c:v>
                </c:pt>
              </c:numCache>
            </c:numRef>
          </c:yVal>
          <c:smooth val="0"/>
          <c:extLst>
            <c:ext xmlns:c16="http://schemas.microsoft.com/office/drawing/2014/chart" uri="{C3380CC4-5D6E-409C-BE32-E72D297353CC}">
              <c16:uniqueId val="{00000001-9DA0-4F19-B3E5-2901F48768B1}"/>
            </c:ext>
          </c:extLst>
        </c:ser>
        <c:dLbls>
          <c:showLegendKey val="0"/>
          <c:showVal val="0"/>
          <c:showCatName val="0"/>
          <c:showSerName val="0"/>
          <c:showPercent val="0"/>
          <c:showBubbleSize val="0"/>
        </c:dLbls>
        <c:axId val="1132937088"/>
        <c:axId val="968457344"/>
      </c:scatterChart>
      <c:scatterChart>
        <c:scatterStyle val="lineMarker"/>
        <c:varyColors val="0"/>
        <c:ser>
          <c:idx val="1"/>
          <c:order val="1"/>
          <c:tx>
            <c:strRef>
              <c:f>Upi!$G$2</c:f>
              <c:strCache>
                <c:ptCount val="1"/>
                <c:pt idx="0">
                  <c:v>Weighted Average [Cl-]
(ppm)</c:v>
                </c:pt>
              </c:strCache>
            </c:strRef>
          </c:tx>
          <c:spPr>
            <a:ln w="25400" cap="rnd">
              <a:noFill/>
              <a:round/>
            </a:ln>
            <a:effectLst/>
          </c:spPr>
          <c:marker>
            <c:symbol val="circle"/>
            <c:size val="7"/>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Upi!$A$10:$A$15</c:f>
              <c:numCache>
                <c:formatCode>mmm\ yyyy</c:formatCode>
                <c:ptCount val="6"/>
                <c:pt idx="0">
                  <c:v>41791</c:v>
                </c:pt>
                <c:pt idx="1">
                  <c:v>42156</c:v>
                </c:pt>
                <c:pt idx="2">
                  <c:v>42522</c:v>
                </c:pt>
                <c:pt idx="3">
                  <c:v>42887</c:v>
                </c:pt>
                <c:pt idx="4">
                  <c:v>43252</c:v>
                </c:pt>
                <c:pt idx="5">
                  <c:v>43617</c:v>
                </c:pt>
              </c:numCache>
            </c:numRef>
          </c:xVal>
          <c:yVal>
            <c:numRef>
              <c:f>Upi!$G$10:$G$15</c:f>
              <c:numCache>
                <c:formatCode>0.0</c:formatCode>
                <c:ptCount val="6"/>
                <c:pt idx="0">
                  <c:v>40.084271808523447</c:v>
                </c:pt>
                <c:pt idx="1">
                  <c:v>37.919129655628169</c:v>
                </c:pt>
                <c:pt idx="2">
                  <c:v>50.973190078559149</c:v>
                </c:pt>
                <c:pt idx="3">
                  <c:v>43.112025697079645</c:v>
                </c:pt>
                <c:pt idx="4">
                  <c:v>30.941400534296346</c:v>
                </c:pt>
                <c:pt idx="5">
                  <c:v>30.428826695143485</c:v>
                </c:pt>
              </c:numCache>
            </c:numRef>
          </c:yVal>
          <c:smooth val="0"/>
          <c:extLst>
            <c:ext xmlns:c16="http://schemas.microsoft.com/office/drawing/2014/chart" uri="{C3380CC4-5D6E-409C-BE32-E72D297353CC}">
              <c16:uniqueId val="{00000003-9DA0-4F19-B3E5-2901F48768B1}"/>
            </c:ext>
          </c:extLst>
        </c:ser>
        <c:dLbls>
          <c:showLegendKey val="0"/>
          <c:showVal val="0"/>
          <c:showCatName val="0"/>
          <c:showSerName val="0"/>
          <c:showPercent val="0"/>
          <c:showBubbleSize val="0"/>
        </c:dLbls>
        <c:axId val="968439872"/>
        <c:axId val="968426560"/>
      </c:scatterChart>
      <c:valAx>
        <c:axId val="1132937088"/>
        <c:scaling>
          <c:orientation val="minMax"/>
          <c:max val="43983"/>
          <c:min val="41426"/>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m\ 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8457344"/>
        <c:crosses val="autoZero"/>
        <c:crossBetween val="midCat"/>
        <c:majorUnit val="365"/>
      </c:valAx>
      <c:valAx>
        <c:axId val="968457344"/>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r>
                  <a:rPr lang="en-US">
                    <a:solidFill>
                      <a:schemeClr val="accent1"/>
                    </a:solidFill>
                  </a:rPr>
                  <a:t>Total Production,</a:t>
                </a:r>
              </a:p>
              <a:p>
                <a:pPr>
                  <a:defRPr>
                    <a:solidFill>
                      <a:schemeClr val="accent1"/>
                    </a:solidFill>
                  </a:defRPr>
                </a:pPr>
                <a:r>
                  <a:rPr lang="en-US">
                    <a:solidFill>
                      <a:schemeClr val="accent1"/>
                    </a:solidFill>
                  </a:rPr>
                  <a:t>MGD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1132937088"/>
        <c:crosses val="autoZero"/>
        <c:crossBetween val="midCat"/>
      </c:valAx>
      <c:valAx>
        <c:axId val="96842656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r>
                  <a:rPr lang="en-US">
                    <a:solidFill>
                      <a:schemeClr val="accent2"/>
                    </a:solidFill>
                  </a:rPr>
                  <a:t>[Cl-] Weighted Average,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n-US"/>
            </a:p>
          </c:txPr>
        </c:title>
        <c:numFmt formatCod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968439872"/>
        <c:crosses val="max"/>
        <c:crossBetween val="midCat"/>
      </c:valAx>
      <c:valAx>
        <c:axId val="968439872"/>
        <c:scaling>
          <c:orientation val="minMax"/>
        </c:scaling>
        <c:delete val="1"/>
        <c:axPos val="b"/>
        <c:numFmt formatCode="mmm\ yyyy" sourceLinked="1"/>
        <c:majorTickMark val="out"/>
        <c:minorTickMark val="none"/>
        <c:tickLblPos val="nextTo"/>
        <c:crossAx val="968426560"/>
        <c:crosses val="autoZero"/>
        <c:crossBetween val="midCat"/>
      </c:valAx>
      <c:spPr>
        <a:noFill/>
        <a:ln>
          <a:noFill/>
        </a:ln>
        <a:effectLst/>
      </c:spPr>
    </c:plotArea>
    <c:legend>
      <c:legendPos val="r"/>
      <c:layout>
        <c:manualLayout>
          <c:xMode val="edge"/>
          <c:yMode val="edge"/>
          <c:x val="0.84782791095386478"/>
          <c:y val="0.38798724542700247"/>
          <c:w val="0.14337776237937083"/>
          <c:h val="0.373374312391688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a:t>Chloride-Production for Finegayan Basin</a:t>
            </a:r>
          </a:p>
          <a:p>
            <a:pPr>
              <a:defRPr sz="2000"/>
            </a:pPr>
            <a:r>
              <a:rPr lang="en-US" sz="2000" baseline="0"/>
              <a:t>CY 2014–2019</a:t>
            </a:r>
            <a:endParaRPr lang="en-US" sz="2000"/>
          </a:p>
        </c:rich>
      </c:tx>
      <c:layout>
        <c:manualLayout>
          <c:xMode val="edge"/>
          <c:yMode val="edge"/>
          <c:x val="0.2293472682247705"/>
          <c:y val="8.0729168735881335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499443545327772E-2"/>
          <c:y val="0.12513021154061607"/>
          <c:w val="0.67921389337421345"/>
          <c:h val="0.79575869924332299"/>
        </c:manualLayout>
      </c:layout>
      <c:scatterChart>
        <c:scatterStyle val="lineMarker"/>
        <c:varyColors val="0"/>
        <c:ser>
          <c:idx val="0"/>
          <c:order val="0"/>
          <c:tx>
            <c:strRef>
              <c:f>Finegayan!$AH$2</c:f>
              <c:strCache>
                <c:ptCount val="1"/>
                <c:pt idx="0">
                  <c:v>Total Production (MGD)</c:v>
                </c:pt>
              </c:strCache>
            </c:strRef>
          </c:tx>
          <c:spPr>
            <a:ln w="25400" cap="rnd">
              <a:noFill/>
              <a:round/>
            </a:ln>
            <a:effectLst/>
          </c:spPr>
          <c:marker>
            <c:symbol val="triangle"/>
            <c:size val="7"/>
            <c:spPr>
              <a:solidFill>
                <a:schemeClr val="accent1"/>
              </a:solidFill>
              <a:ln w="9525">
                <a:solidFill>
                  <a:schemeClr val="accent1"/>
                </a:solidFill>
              </a:ln>
              <a:effectLst/>
            </c:spPr>
          </c:marker>
          <c:trendline>
            <c:spPr>
              <a:ln w="19050" cap="rnd">
                <a:solidFill>
                  <a:schemeClr val="accent1"/>
                </a:solidFill>
                <a:prstDash val="dash"/>
              </a:ln>
              <a:effectLst/>
            </c:spPr>
            <c:trendlineType val="linear"/>
            <c:dispRSqr val="0"/>
            <c:dispEq val="0"/>
          </c:trendline>
          <c:xVal>
            <c:numRef>
              <c:f>Finegayan!$A$10:$A$15</c:f>
              <c:numCache>
                <c:formatCode>mmm\ yyyy</c:formatCode>
                <c:ptCount val="6"/>
                <c:pt idx="0">
                  <c:v>41791</c:v>
                </c:pt>
                <c:pt idx="1">
                  <c:v>42156</c:v>
                </c:pt>
                <c:pt idx="2">
                  <c:v>42522</c:v>
                </c:pt>
                <c:pt idx="3">
                  <c:v>42887</c:v>
                </c:pt>
                <c:pt idx="4">
                  <c:v>43252</c:v>
                </c:pt>
                <c:pt idx="5">
                  <c:v>43617</c:v>
                </c:pt>
              </c:numCache>
            </c:numRef>
          </c:xVal>
          <c:yVal>
            <c:numRef>
              <c:f>Finegayan!$AH$10:$AH$15</c:f>
              <c:numCache>
                <c:formatCode>0.0</c:formatCode>
                <c:ptCount val="6"/>
                <c:pt idx="0">
                  <c:v>4.2359065079365088</c:v>
                </c:pt>
                <c:pt idx="1">
                  <c:v>4.2786534895026866</c:v>
                </c:pt>
                <c:pt idx="2">
                  <c:v>3.8857790911321937</c:v>
                </c:pt>
                <c:pt idx="3">
                  <c:v>2.7684606283282136</c:v>
                </c:pt>
                <c:pt idx="4">
                  <c:v>4.4082044616231437</c:v>
                </c:pt>
                <c:pt idx="5">
                  <c:v>4.6168157056584205</c:v>
                </c:pt>
              </c:numCache>
            </c:numRef>
          </c:yVal>
          <c:smooth val="0"/>
          <c:extLst>
            <c:ext xmlns:c16="http://schemas.microsoft.com/office/drawing/2014/chart" uri="{C3380CC4-5D6E-409C-BE32-E72D297353CC}">
              <c16:uniqueId val="{00000001-9F74-4D12-8C8D-20FF7D7B5F02}"/>
            </c:ext>
          </c:extLst>
        </c:ser>
        <c:dLbls>
          <c:showLegendKey val="0"/>
          <c:showVal val="0"/>
          <c:showCatName val="0"/>
          <c:showSerName val="0"/>
          <c:showPercent val="0"/>
          <c:showBubbleSize val="0"/>
        </c:dLbls>
        <c:axId val="1132937088"/>
        <c:axId val="968457344"/>
      </c:scatterChart>
      <c:scatterChart>
        <c:scatterStyle val="lineMarker"/>
        <c:varyColors val="0"/>
        <c:ser>
          <c:idx val="1"/>
          <c:order val="1"/>
          <c:tx>
            <c:strRef>
              <c:f>Finegayan!$AI$2</c:f>
              <c:strCache>
                <c:ptCount val="1"/>
                <c:pt idx="0">
                  <c:v>Weighted Average [Cl-]
(ppm)</c:v>
                </c:pt>
              </c:strCache>
            </c:strRef>
          </c:tx>
          <c:spPr>
            <a:ln w="25400" cap="rnd">
              <a:noFill/>
              <a:round/>
            </a:ln>
            <a:effectLst/>
          </c:spPr>
          <c:marker>
            <c:symbol val="circle"/>
            <c:size val="7"/>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Finegayan!$A$10:$A$15</c:f>
              <c:numCache>
                <c:formatCode>mmm\ yyyy</c:formatCode>
                <c:ptCount val="6"/>
                <c:pt idx="0">
                  <c:v>41791</c:v>
                </c:pt>
                <c:pt idx="1">
                  <c:v>42156</c:v>
                </c:pt>
                <c:pt idx="2">
                  <c:v>42522</c:v>
                </c:pt>
                <c:pt idx="3">
                  <c:v>42887</c:v>
                </c:pt>
                <c:pt idx="4">
                  <c:v>43252</c:v>
                </c:pt>
                <c:pt idx="5">
                  <c:v>43617</c:v>
                </c:pt>
              </c:numCache>
            </c:numRef>
          </c:xVal>
          <c:yVal>
            <c:numRef>
              <c:f>Finegayan!$AI$10:$AI$15</c:f>
              <c:numCache>
                <c:formatCode>0.0</c:formatCode>
                <c:ptCount val="6"/>
                <c:pt idx="0">
                  <c:v>96.968374640644868</c:v>
                </c:pt>
                <c:pt idx="1">
                  <c:v>92.332424221339693</c:v>
                </c:pt>
                <c:pt idx="2">
                  <c:v>62.186321633277714</c:v>
                </c:pt>
                <c:pt idx="3">
                  <c:v>78.890883159253562</c:v>
                </c:pt>
                <c:pt idx="4">
                  <c:v>83.447714332205535</c:v>
                </c:pt>
                <c:pt idx="5">
                  <c:v>82.145344830555686</c:v>
                </c:pt>
              </c:numCache>
            </c:numRef>
          </c:yVal>
          <c:smooth val="0"/>
          <c:extLst>
            <c:ext xmlns:c16="http://schemas.microsoft.com/office/drawing/2014/chart" uri="{C3380CC4-5D6E-409C-BE32-E72D297353CC}">
              <c16:uniqueId val="{00000003-9F74-4D12-8C8D-20FF7D7B5F02}"/>
            </c:ext>
          </c:extLst>
        </c:ser>
        <c:dLbls>
          <c:showLegendKey val="0"/>
          <c:showVal val="0"/>
          <c:showCatName val="0"/>
          <c:showSerName val="0"/>
          <c:showPercent val="0"/>
          <c:showBubbleSize val="0"/>
        </c:dLbls>
        <c:axId val="968439872"/>
        <c:axId val="968426560"/>
      </c:scatterChart>
      <c:valAx>
        <c:axId val="1132937088"/>
        <c:scaling>
          <c:orientation val="minMax"/>
          <c:max val="43983"/>
          <c:min val="41426"/>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m\ 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8457344"/>
        <c:crosses val="autoZero"/>
        <c:crossBetween val="midCat"/>
        <c:majorUnit val="365"/>
      </c:valAx>
      <c:valAx>
        <c:axId val="968457344"/>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r>
                  <a:rPr lang="en-US">
                    <a:solidFill>
                      <a:schemeClr val="accent1"/>
                    </a:solidFill>
                  </a:rPr>
                  <a:t>Total Production,</a:t>
                </a:r>
              </a:p>
              <a:p>
                <a:pPr>
                  <a:defRPr>
                    <a:solidFill>
                      <a:schemeClr val="accent1"/>
                    </a:solidFill>
                  </a:defRPr>
                </a:pPr>
                <a:r>
                  <a:rPr lang="en-US">
                    <a:solidFill>
                      <a:schemeClr val="accent1"/>
                    </a:solidFill>
                  </a:rPr>
                  <a:t>MGD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1132937088"/>
        <c:crosses val="autoZero"/>
        <c:crossBetween val="midCat"/>
      </c:valAx>
      <c:valAx>
        <c:axId val="96842656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r>
                  <a:rPr lang="en-US">
                    <a:solidFill>
                      <a:schemeClr val="accent2"/>
                    </a:solidFill>
                  </a:rPr>
                  <a:t>[Cl-] Weighted Average,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n-US"/>
            </a:p>
          </c:txPr>
        </c:title>
        <c:numFmt formatCod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968439872"/>
        <c:crosses val="max"/>
        <c:crossBetween val="midCat"/>
      </c:valAx>
      <c:valAx>
        <c:axId val="968439872"/>
        <c:scaling>
          <c:orientation val="minMax"/>
        </c:scaling>
        <c:delete val="1"/>
        <c:axPos val="b"/>
        <c:numFmt formatCode="mmm\ yyyy" sourceLinked="1"/>
        <c:majorTickMark val="out"/>
        <c:minorTickMark val="none"/>
        <c:tickLblPos val="nextTo"/>
        <c:crossAx val="968426560"/>
        <c:crosses val="autoZero"/>
        <c:crossBetween val="midCat"/>
      </c:valAx>
      <c:spPr>
        <a:noFill/>
        <a:ln>
          <a:noFill/>
        </a:ln>
        <a:effectLst/>
      </c:spPr>
    </c:plotArea>
    <c:legend>
      <c:legendPos val="r"/>
      <c:layout>
        <c:manualLayout>
          <c:xMode val="edge"/>
          <c:yMode val="edge"/>
          <c:x val="0.84782791095386478"/>
          <c:y val="0.38798724542700247"/>
          <c:w val="0.14337776237937083"/>
          <c:h val="0.373374312391688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a:t>Chloride-Production for Yigo-Tumon Basin</a:t>
            </a:r>
          </a:p>
          <a:p>
            <a:pPr>
              <a:defRPr sz="2000"/>
            </a:pPr>
            <a:r>
              <a:rPr lang="en-US" sz="2000" baseline="0"/>
              <a:t>CY 2014–2019</a:t>
            </a:r>
            <a:endParaRPr lang="en-US" sz="2000"/>
          </a:p>
        </c:rich>
      </c:tx>
      <c:layout>
        <c:manualLayout>
          <c:xMode val="edge"/>
          <c:yMode val="edge"/>
          <c:x val="0.2293472682247705"/>
          <c:y val="8.0729168735881335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499443545327772E-2"/>
          <c:y val="0.12513021154061607"/>
          <c:w val="0.67921389337421345"/>
          <c:h val="0.79575869924332299"/>
        </c:manualLayout>
      </c:layout>
      <c:scatterChart>
        <c:scatterStyle val="lineMarker"/>
        <c:varyColors val="0"/>
        <c:ser>
          <c:idx val="0"/>
          <c:order val="0"/>
          <c:tx>
            <c:strRef>
              <c:f>'Yigo-Tumon'!$DZ$2:$DZ$5</c:f>
              <c:strCache>
                <c:ptCount val="4"/>
                <c:pt idx="0">
                  <c:v>Total Production (MGD)</c:v>
                </c:pt>
              </c:strCache>
            </c:strRef>
          </c:tx>
          <c:spPr>
            <a:ln w="25400" cap="rnd">
              <a:noFill/>
              <a:round/>
            </a:ln>
            <a:effectLst/>
          </c:spPr>
          <c:marker>
            <c:symbol val="triangle"/>
            <c:size val="7"/>
            <c:spPr>
              <a:solidFill>
                <a:schemeClr val="accent1"/>
              </a:solidFill>
              <a:ln w="9525">
                <a:solidFill>
                  <a:schemeClr val="accent1"/>
                </a:solidFill>
              </a:ln>
              <a:effectLst/>
            </c:spPr>
          </c:marker>
          <c:trendline>
            <c:spPr>
              <a:ln w="19050" cap="rnd">
                <a:solidFill>
                  <a:schemeClr val="accent1"/>
                </a:solidFill>
                <a:prstDash val="dash"/>
              </a:ln>
              <a:effectLst/>
            </c:spPr>
            <c:trendlineType val="linear"/>
            <c:dispRSqr val="0"/>
            <c:dispEq val="0"/>
          </c:trendline>
          <c:xVal>
            <c:numRef>
              <c:f>'Yigo-Tumon'!$A$10:$A$15</c:f>
              <c:numCache>
                <c:formatCode>yyyy</c:formatCode>
                <c:ptCount val="6"/>
                <c:pt idx="0">
                  <c:v>41791</c:v>
                </c:pt>
                <c:pt idx="1">
                  <c:v>42156</c:v>
                </c:pt>
                <c:pt idx="2">
                  <c:v>42522</c:v>
                </c:pt>
                <c:pt idx="3">
                  <c:v>42887</c:v>
                </c:pt>
                <c:pt idx="4">
                  <c:v>43252</c:v>
                </c:pt>
                <c:pt idx="5">
                  <c:v>43617</c:v>
                </c:pt>
              </c:numCache>
            </c:numRef>
          </c:xVal>
          <c:yVal>
            <c:numRef>
              <c:f>'Yigo-Tumon'!$DZ$10:$DZ$15</c:f>
              <c:numCache>
                <c:formatCode>0.0</c:formatCode>
                <c:ptCount val="6"/>
                <c:pt idx="0">
                  <c:v>20.08117312852022</c:v>
                </c:pt>
                <c:pt idx="1">
                  <c:v>18.965386562833459</c:v>
                </c:pt>
                <c:pt idx="2">
                  <c:v>18.929728512856364</c:v>
                </c:pt>
                <c:pt idx="3">
                  <c:v>12.768837934530207</c:v>
                </c:pt>
                <c:pt idx="4">
                  <c:v>19.349900473693168</c:v>
                </c:pt>
                <c:pt idx="5">
                  <c:v>19.69405474112332</c:v>
                </c:pt>
              </c:numCache>
            </c:numRef>
          </c:yVal>
          <c:smooth val="0"/>
          <c:extLst>
            <c:ext xmlns:c16="http://schemas.microsoft.com/office/drawing/2014/chart" uri="{C3380CC4-5D6E-409C-BE32-E72D297353CC}">
              <c16:uniqueId val="{00000001-4134-4470-B5D5-AA21D183636D}"/>
            </c:ext>
          </c:extLst>
        </c:ser>
        <c:dLbls>
          <c:showLegendKey val="0"/>
          <c:showVal val="0"/>
          <c:showCatName val="0"/>
          <c:showSerName val="0"/>
          <c:showPercent val="0"/>
          <c:showBubbleSize val="0"/>
        </c:dLbls>
        <c:axId val="1132937088"/>
        <c:axId val="968457344"/>
      </c:scatterChart>
      <c:scatterChart>
        <c:scatterStyle val="lineMarker"/>
        <c:varyColors val="0"/>
        <c:ser>
          <c:idx val="1"/>
          <c:order val="1"/>
          <c:tx>
            <c:strRef>
              <c:f>'Yigo-Tumon'!$EA$2:$EA$5</c:f>
              <c:strCache>
                <c:ptCount val="4"/>
                <c:pt idx="0">
                  <c:v>Weighted Average [Cl-]
(ppm)</c:v>
                </c:pt>
              </c:strCache>
            </c:strRef>
          </c:tx>
          <c:spPr>
            <a:ln w="25400" cap="rnd">
              <a:noFill/>
              <a:round/>
            </a:ln>
            <a:effectLst/>
          </c:spPr>
          <c:marker>
            <c:symbol val="circle"/>
            <c:size val="7"/>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'Yigo-Tumon'!$A$10:$A$15</c:f>
              <c:numCache>
                <c:formatCode>yyyy</c:formatCode>
                <c:ptCount val="6"/>
                <c:pt idx="0">
                  <c:v>41791</c:v>
                </c:pt>
                <c:pt idx="1">
                  <c:v>42156</c:v>
                </c:pt>
                <c:pt idx="2">
                  <c:v>42522</c:v>
                </c:pt>
                <c:pt idx="3">
                  <c:v>42887</c:v>
                </c:pt>
                <c:pt idx="4">
                  <c:v>43252</c:v>
                </c:pt>
                <c:pt idx="5">
                  <c:v>43617</c:v>
                </c:pt>
              </c:numCache>
            </c:numRef>
          </c:xVal>
          <c:yVal>
            <c:numRef>
              <c:f>'Yigo-Tumon'!$EA$10:$EA$15</c:f>
              <c:numCache>
                <c:formatCode>0.0</c:formatCode>
                <c:ptCount val="6"/>
                <c:pt idx="0">
                  <c:v>92.532670560096037</c:v>
                </c:pt>
                <c:pt idx="1">
                  <c:v>89.528982408334997</c:v>
                </c:pt>
                <c:pt idx="2">
                  <c:v>78.44163108503804</c:v>
                </c:pt>
                <c:pt idx="3">
                  <c:v>73.500233879226258</c:v>
                </c:pt>
                <c:pt idx="4">
                  <c:v>73.84074308913398</c:v>
                </c:pt>
                <c:pt idx="5">
                  <c:v>67.961267460389195</c:v>
                </c:pt>
              </c:numCache>
            </c:numRef>
          </c:yVal>
          <c:smooth val="0"/>
          <c:extLst>
            <c:ext xmlns:c16="http://schemas.microsoft.com/office/drawing/2014/chart" uri="{C3380CC4-5D6E-409C-BE32-E72D297353CC}">
              <c16:uniqueId val="{00000003-4134-4470-B5D5-AA21D183636D}"/>
            </c:ext>
          </c:extLst>
        </c:ser>
        <c:dLbls>
          <c:showLegendKey val="0"/>
          <c:showVal val="0"/>
          <c:showCatName val="0"/>
          <c:showSerName val="0"/>
          <c:showPercent val="0"/>
          <c:showBubbleSize val="0"/>
        </c:dLbls>
        <c:axId val="968439872"/>
        <c:axId val="968426560"/>
      </c:scatterChart>
      <c:valAx>
        <c:axId val="1132937088"/>
        <c:scaling>
          <c:orientation val="minMax"/>
          <c:max val="43983"/>
          <c:min val="41426"/>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8457344"/>
        <c:crosses val="autoZero"/>
        <c:crossBetween val="midCat"/>
        <c:majorUnit val="365"/>
      </c:valAx>
      <c:valAx>
        <c:axId val="968457344"/>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r>
                  <a:rPr lang="en-US">
                    <a:solidFill>
                      <a:schemeClr val="accent1"/>
                    </a:solidFill>
                  </a:rPr>
                  <a:t>Total Production,</a:t>
                </a:r>
              </a:p>
              <a:p>
                <a:pPr>
                  <a:defRPr>
                    <a:solidFill>
                      <a:schemeClr val="accent1"/>
                    </a:solidFill>
                  </a:defRPr>
                </a:pPr>
                <a:r>
                  <a:rPr lang="en-US">
                    <a:solidFill>
                      <a:schemeClr val="accent1"/>
                    </a:solidFill>
                  </a:rPr>
                  <a:t>MGD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1132937088"/>
        <c:crosses val="autoZero"/>
        <c:crossBetween val="midCat"/>
      </c:valAx>
      <c:valAx>
        <c:axId val="96842656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r>
                  <a:rPr lang="en-US">
                    <a:solidFill>
                      <a:schemeClr val="accent2"/>
                    </a:solidFill>
                  </a:rPr>
                  <a:t>[Cl-] Weighted Average,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n-US"/>
            </a:p>
          </c:txPr>
        </c:title>
        <c:numFmt formatCod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968439872"/>
        <c:crosses val="max"/>
        <c:crossBetween val="midCat"/>
      </c:valAx>
      <c:valAx>
        <c:axId val="968439872"/>
        <c:scaling>
          <c:orientation val="minMax"/>
        </c:scaling>
        <c:delete val="1"/>
        <c:axPos val="b"/>
        <c:numFmt formatCode="yyyy" sourceLinked="1"/>
        <c:majorTickMark val="out"/>
        <c:minorTickMark val="none"/>
        <c:tickLblPos val="nextTo"/>
        <c:crossAx val="968426560"/>
        <c:crosses val="autoZero"/>
        <c:crossBetween val="midCat"/>
      </c:valAx>
      <c:spPr>
        <a:noFill/>
        <a:ln>
          <a:noFill/>
        </a:ln>
        <a:effectLst/>
      </c:spPr>
    </c:plotArea>
    <c:legend>
      <c:legendPos val="r"/>
      <c:layout>
        <c:manualLayout>
          <c:xMode val="edge"/>
          <c:yMode val="edge"/>
          <c:x val="0.84782791095386478"/>
          <c:y val="0.38798724542700247"/>
          <c:w val="0.14337776237937083"/>
          <c:h val="0.373374312391688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a:t>Chloride-Production for Mangilao Basin</a:t>
            </a:r>
          </a:p>
          <a:p>
            <a:pPr>
              <a:defRPr sz="2000"/>
            </a:pPr>
            <a:r>
              <a:rPr lang="en-US" sz="2000" baseline="0"/>
              <a:t>CY 2014–2019</a:t>
            </a:r>
            <a:endParaRPr lang="en-US" sz="2000"/>
          </a:p>
        </c:rich>
      </c:tx>
      <c:layout>
        <c:manualLayout>
          <c:xMode val="edge"/>
          <c:yMode val="edge"/>
          <c:x val="0.2293472682247705"/>
          <c:y val="8.0729168735881335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499443545327772E-2"/>
          <c:y val="0.12513021154061607"/>
          <c:w val="0.67921389337421345"/>
          <c:h val="0.79575869924332299"/>
        </c:manualLayout>
      </c:layout>
      <c:scatterChart>
        <c:scatterStyle val="lineMarker"/>
        <c:varyColors val="0"/>
        <c:ser>
          <c:idx val="0"/>
          <c:order val="0"/>
          <c:tx>
            <c:strRef>
              <c:f>Mangilao!$P$2</c:f>
              <c:strCache>
                <c:ptCount val="1"/>
                <c:pt idx="0">
                  <c:v>Total Production (MGD)</c:v>
                </c:pt>
              </c:strCache>
            </c:strRef>
          </c:tx>
          <c:spPr>
            <a:ln w="25400" cap="rnd">
              <a:noFill/>
              <a:round/>
            </a:ln>
            <a:effectLst/>
          </c:spPr>
          <c:marker>
            <c:symbol val="triangle"/>
            <c:size val="7"/>
            <c:spPr>
              <a:solidFill>
                <a:schemeClr val="accent1"/>
              </a:solidFill>
              <a:ln w="9525">
                <a:solidFill>
                  <a:schemeClr val="accent1"/>
                </a:solidFill>
              </a:ln>
              <a:effectLst/>
            </c:spPr>
          </c:marker>
          <c:trendline>
            <c:spPr>
              <a:ln w="19050" cap="rnd">
                <a:solidFill>
                  <a:schemeClr val="accent1"/>
                </a:solidFill>
                <a:prstDash val="dash"/>
              </a:ln>
              <a:effectLst/>
            </c:spPr>
            <c:trendlineType val="linear"/>
            <c:dispRSqr val="0"/>
            <c:dispEq val="0"/>
          </c:trendline>
          <c:xVal>
            <c:numRef>
              <c:f>Mangilao!$A$10:$A$15</c:f>
              <c:numCache>
                <c:formatCode>mmm\ yyyy</c:formatCode>
                <c:ptCount val="6"/>
                <c:pt idx="0">
                  <c:v>41791</c:v>
                </c:pt>
                <c:pt idx="1">
                  <c:v>42156</c:v>
                </c:pt>
                <c:pt idx="2">
                  <c:v>42522</c:v>
                </c:pt>
                <c:pt idx="3">
                  <c:v>42887</c:v>
                </c:pt>
                <c:pt idx="4">
                  <c:v>43252</c:v>
                </c:pt>
                <c:pt idx="5">
                  <c:v>43617</c:v>
                </c:pt>
              </c:numCache>
            </c:numRef>
          </c:xVal>
          <c:yVal>
            <c:numRef>
              <c:f>Mangilao!$P$10:$P$15</c:f>
              <c:numCache>
                <c:formatCode>0.0</c:formatCode>
                <c:ptCount val="6"/>
                <c:pt idx="0">
                  <c:v>1.8511701280081927</c:v>
                </c:pt>
                <c:pt idx="1">
                  <c:v>1.6926336269463647</c:v>
                </c:pt>
                <c:pt idx="2">
                  <c:v>1.6214930801231542</c:v>
                </c:pt>
                <c:pt idx="3">
                  <c:v>1.0498791858678953</c:v>
                </c:pt>
                <c:pt idx="4">
                  <c:v>1.742961730094726</c:v>
                </c:pt>
                <c:pt idx="5">
                  <c:v>2.0628167019100374</c:v>
                </c:pt>
              </c:numCache>
            </c:numRef>
          </c:yVal>
          <c:smooth val="0"/>
          <c:extLst>
            <c:ext xmlns:c16="http://schemas.microsoft.com/office/drawing/2014/chart" uri="{C3380CC4-5D6E-409C-BE32-E72D297353CC}">
              <c16:uniqueId val="{00000001-1022-4604-89CF-BF398E9A0E17}"/>
            </c:ext>
          </c:extLst>
        </c:ser>
        <c:dLbls>
          <c:showLegendKey val="0"/>
          <c:showVal val="0"/>
          <c:showCatName val="0"/>
          <c:showSerName val="0"/>
          <c:showPercent val="0"/>
          <c:showBubbleSize val="0"/>
        </c:dLbls>
        <c:axId val="1132937088"/>
        <c:axId val="968457344"/>
      </c:scatterChart>
      <c:scatterChart>
        <c:scatterStyle val="lineMarker"/>
        <c:varyColors val="0"/>
        <c:ser>
          <c:idx val="1"/>
          <c:order val="1"/>
          <c:tx>
            <c:strRef>
              <c:f>Mangilao!$Q$2</c:f>
              <c:strCache>
                <c:ptCount val="1"/>
                <c:pt idx="0">
                  <c:v>Weighted Average [Cl-]
(ppm)</c:v>
                </c:pt>
              </c:strCache>
            </c:strRef>
          </c:tx>
          <c:spPr>
            <a:ln w="25400" cap="rnd">
              <a:noFill/>
              <a:round/>
            </a:ln>
            <a:effectLst/>
          </c:spPr>
          <c:marker>
            <c:symbol val="circle"/>
            <c:size val="7"/>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Mangilao!$A$10:$A$15</c:f>
              <c:numCache>
                <c:formatCode>mmm\ yyyy</c:formatCode>
                <c:ptCount val="6"/>
                <c:pt idx="0">
                  <c:v>41791</c:v>
                </c:pt>
                <c:pt idx="1">
                  <c:v>42156</c:v>
                </c:pt>
                <c:pt idx="2">
                  <c:v>42522</c:v>
                </c:pt>
                <c:pt idx="3">
                  <c:v>42887</c:v>
                </c:pt>
                <c:pt idx="4">
                  <c:v>43252</c:v>
                </c:pt>
                <c:pt idx="5">
                  <c:v>43617</c:v>
                </c:pt>
              </c:numCache>
            </c:numRef>
          </c:xVal>
          <c:yVal>
            <c:numRef>
              <c:f>Mangilao!$Q$10:$Q$15</c:f>
              <c:numCache>
                <c:formatCode>0.0</c:formatCode>
                <c:ptCount val="6"/>
                <c:pt idx="0">
                  <c:v>89.554179140867106</c:v>
                </c:pt>
                <c:pt idx="1">
                  <c:v>87.004040824754114</c:v>
                </c:pt>
                <c:pt idx="2">
                  <c:v>86.809769845889235</c:v>
                </c:pt>
                <c:pt idx="3">
                  <c:v>76.856192444043614</c:v>
                </c:pt>
                <c:pt idx="4">
                  <c:v>57.038416887268589</c:v>
                </c:pt>
                <c:pt idx="5">
                  <c:v>54.84310025607116</c:v>
                </c:pt>
              </c:numCache>
            </c:numRef>
          </c:yVal>
          <c:smooth val="0"/>
          <c:extLst>
            <c:ext xmlns:c16="http://schemas.microsoft.com/office/drawing/2014/chart" uri="{C3380CC4-5D6E-409C-BE32-E72D297353CC}">
              <c16:uniqueId val="{00000003-1022-4604-89CF-BF398E9A0E17}"/>
            </c:ext>
          </c:extLst>
        </c:ser>
        <c:dLbls>
          <c:showLegendKey val="0"/>
          <c:showVal val="0"/>
          <c:showCatName val="0"/>
          <c:showSerName val="0"/>
          <c:showPercent val="0"/>
          <c:showBubbleSize val="0"/>
        </c:dLbls>
        <c:axId val="968439872"/>
        <c:axId val="968426560"/>
      </c:scatterChart>
      <c:valAx>
        <c:axId val="1132937088"/>
        <c:scaling>
          <c:orientation val="minMax"/>
          <c:max val="43983"/>
          <c:min val="41426"/>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m\ 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8457344"/>
        <c:crosses val="autoZero"/>
        <c:crossBetween val="midCat"/>
        <c:majorUnit val="365"/>
      </c:valAx>
      <c:valAx>
        <c:axId val="968457344"/>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r>
                  <a:rPr lang="en-US">
                    <a:solidFill>
                      <a:schemeClr val="accent1"/>
                    </a:solidFill>
                  </a:rPr>
                  <a:t>Total Production,</a:t>
                </a:r>
              </a:p>
              <a:p>
                <a:pPr>
                  <a:defRPr>
                    <a:solidFill>
                      <a:schemeClr val="accent1"/>
                    </a:solidFill>
                  </a:defRPr>
                </a:pPr>
                <a:r>
                  <a:rPr lang="en-US">
                    <a:solidFill>
                      <a:schemeClr val="accent1"/>
                    </a:solidFill>
                  </a:rPr>
                  <a:t>MGD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1132937088"/>
        <c:crosses val="autoZero"/>
        <c:crossBetween val="midCat"/>
      </c:valAx>
      <c:valAx>
        <c:axId val="96842656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r>
                  <a:rPr lang="en-US">
                    <a:solidFill>
                      <a:schemeClr val="accent2"/>
                    </a:solidFill>
                  </a:rPr>
                  <a:t>[Cl-] Weighted Average,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n-US"/>
            </a:p>
          </c:txPr>
        </c:title>
        <c:numFmt formatCod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968439872"/>
        <c:crosses val="max"/>
        <c:crossBetween val="midCat"/>
      </c:valAx>
      <c:valAx>
        <c:axId val="968439872"/>
        <c:scaling>
          <c:orientation val="minMax"/>
        </c:scaling>
        <c:delete val="1"/>
        <c:axPos val="b"/>
        <c:numFmt formatCode="mmm\ yyyy" sourceLinked="1"/>
        <c:majorTickMark val="out"/>
        <c:minorTickMark val="none"/>
        <c:tickLblPos val="nextTo"/>
        <c:crossAx val="968426560"/>
        <c:crosses val="autoZero"/>
        <c:crossBetween val="midCat"/>
      </c:valAx>
      <c:spPr>
        <a:noFill/>
        <a:ln>
          <a:noFill/>
        </a:ln>
        <a:effectLst/>
      </c:spPr>
    </c:plotArea>
    <c:legend>
      <c:legendPos val="r"/>
      <c:layout>
        <c:manualLayout>
          <c:xMode val="edge"/>
          <c:yMode val="edge"/>
          <c:x val="0.84782791095386478"/>
          <c:y val="0.38798724542700247"/>
          <c:w val="0.14337776237937083"/>
          <c:h val="0.373374312391688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a:t>Chloride-Production for Hagåtña Basin</a:t>
            </a:r>
          </a:p>
          <a:p>
            <a:pPr>
              <a:defRPr sz="2000"/>
            </a:pPr>
            <a:r>
              <a:rPr lang="en-US" sz="2000" baseline="0"/>
              <a:t>CY 2014–2019</a:t>
            </a:r>
            <a:endParaRPr lang="en-US" sz="2000"/>
          </a:p>
        </c:rich>
      </c:tx>
      <c:layout>
        <c:manualLayout>
          <c:xMode val="edge"/>
          <c:yMode val="edge"/>
          <c:x val="0.2293472682247705"/>
          <c:y val="8.0729168735881335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499443545327772E-2"/>
          <c:y val="0.12513021154061607"/>
          <c:w val="0.67921389337421345"/>
          <c:h val="0.79575869924332299"/>
        </c:manualLayout>
      </c:layout>
      <c:scatterChart>
        <c:scatterStyle val="lineMarker"/>
        <c:varyColors val="0"/>
        <c:ser>
          <c:idx val="0"/>
          <c:order val="0"/>
          <c:tx>
            <c:strRef>
              <c:f>Hagåtña!$BF$2</c:f>
              <c:strCache>
                <c:ptCount val="1"/>
                <c:pt idx="0">
                  <c:v>Total Production (MGD)</c:v>
                </c:pt>
              </c:strCache>
            </c:strRef>
          </c:tx>
          <c:spPr>
            <a:ln w="25400" cap="rnd">
              <a:noFill/>
              <a:round/>
            </a:ln>
            <a:effectLst/>
          </c:spPr>
          <c:marker>
            <c:symbol val="triangle"/>
            <c:size val="7"/>
            <c:spPr>
              <a:solidFill>
                <a:schemeClr val="accent1"/>
              </a:solidFill>
              <a:ln w="9525">
                <a:solidFill>
                  <a:schemeClr val="accent1"/>
                </a:solidFill>
              </a:ln>
              <a:effectLst/>
            </c:spPr>
          </c:marker>
          <c:trendline>
            <c:spPr>
              <a:ln w="19050" cap="rnd">
                <a:solidFill>
                  <a:schemeClr val="accent1"/>
                </a:solidFill>
                <a:prstDash val="dash"/>
              </a:ln>
              <a:effectLst/>
            </c:spPr>
            <c:trendlineType val="linear"/>
            <c:dispRSqr val="0"/>
            <c:dispEq val="0"/>
          </c:trendline>
          <c:xVal>
            <c:numRef>
              <c:f>Hagåtña!$A$10:$A$15</c:f>
              <c:numCache>
                <c:formatCode>yyyy</c:formatCode>
                <c:ptCount val="6"/>
                <c:pt idx="0">
                  <c:v>41791</c:v>
                </c:pt>
                <c:pt idx="1">
                  <c:v>42156</c:v>
                </c:pt>
                <c:pt idx="2">
                  <c:v>42522</c:v>
                </c:pt>
                <c:pt idx="3">
                  <c:v>42887</c:v>
                </c:pt>
                <c:pt idx="4">
                  <c:v>43252</c:v>
                </c:pt>
                <c:pt idx="5">
                  <c:v>43617</c:v>
                </c:pt>
              </c:numCache>
            </c:numRef>
          </c:xVal>
          <c:yVal>
            <c:numRef>
              <c:f>Hagåtña!$BF$10:$BF$15</c:f>
              <c:numCache>
                <c:formatCode>0.0</c:formatCode>
                <c:ptCount val="6"/>
                <c:pt idx="0">
                  <c:v>7.4797369175627244</c:v>
                </c:pt>
                <c:pt idx="1">
                  <c:v>7.7453025938146434</c:v>
                </c:pt>
                <c:pt idx="2">
                  <c:v>7.748815211067769</c:v>
                </c:pt>
                <c:pt idx="3">
                  <c:v>4.9708475258781348</c:v>
                </c:pt>
                <c:pt idx="4">
                  <c:v>7.5589830357053254</c:v>
                </c:pt>
                <c:pt idx="5">
                  <c:v>7.9439144885915072</c:v>
                </c:pt>
              </c:numCache>
            </c:numRef>
          </c:yVal>
          <c:smooth val="0"/>
          <c:extLst>
            <c:ext xmlns:c16="http://schemas.microsoft.com/office/drawing/2014/chart" uri="{C3380CC4-5D6E-409C-BE32-E72D297353CC}">
              <c16:uniqueId val="{00000001-EAF9-4680-A98C-EA3B2237CC7A}"/>
            </c:ext>
          </c:extLst>
        </c:ser>
        <c:dLbls>
          <c:showLegendKey val="0"/>
          <c:showVal val="0"/>
          <c:showCatName val="0"/>
          <c:showSerName val="0"/>
          <c:showPercent val="0"/>
          <c:showBubbleSize val="0"/>
        </c:dLbls>
        <c:axId val="1132937088"/>
        <c:axId val="968457344"/>
      </c:scatterChart>
      <c:scatterChart>
        <c:scatterStyle val="lineMarker"/>
        <c:varyColors val="0"/>
        <c:ser>
          <c:idx val="1"/>
          <c:order val="1"/>
          <c:tx>
            <c:strRef>
              <c:f>Hagåtña!$BG$2</c:f>
              <c:strCache>
                <c:ptCount val="1"/>
                <c:pt idx="0">
                  <c:v>Weighted Average [Cl-]
(ppm)</c:v>
                </c:pt>
              </c:strCache>
            </c:strRef>
          </c:tx>
          <c:spPr>
            <a:ln w="25400" cap="rnd">
              <a:noFill/>
              <a:round/>
            </a:ln>
            <a:effectLst/>
          </c:spPr>
          <c:marker>
            <c:symbol val="circle"/>
            <c:size val="7"/>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Hagåtña!$A$10:$A$15</c:f>
              <c:numCache>
                <c:formatCode>yyyy</c:formatCode>
                <c:ptCount val="6"/>
                <c:pt idx="0">
                  <c:v>41791</c:v>
                </c:pt>
                <c:pt idx="1">
                  <c:v>42156</c:v>
                </c:pt>
                <c:pt idx="2">
                  <c:v>42522</c:v>
                </c:pt>
                <c:pt idx="3">
                  <c:v>42887</c:v>
                </c:pt>
                <c:pt idx="4">
                  <c:v>43252</c:v>
                </c:pt>
                <c:pt idx="5">
                  <c:v>43617</c:v>
                </c:pt>
              </c:numCache>
            </c:numRef>
          </c:xVal>
          <c:yVal>
            <c:numRef>
              <c:f>Hagåtña!$BG$10:$BG$459</c:f>
              <c:numCache>
                <c:formatCode>0.0</c:formatCode>
                <c:ptCount val="12"/>
                <c:pt idx="0">
                  <c:v>146.74368726928708</c:v>
                </c:pt>
                <c:pt idx="1">
                  <c:v>143.18991996169518</c:v>
                </c:pt>
                <c:pt idx="2">
                  <c:v>141.36366418216994</c:v>
                </c:pt>
                <c:pt idx="3">
                  <c:v>156.99200570128531</c:v>
                </c:pt>
                <c:pt idx="4">
                  <c:v>156.33847047674718</c:v>
                </c:pt>
                <c:pt idx="5">
                  <c:v>134.47184643355604</c:v>
                </c:pt>
              </c:numCache>
            </c:numRef>
          </c:yVal>
          <c:smooth val="0"/>
          <c:extLst>
            <c:ext xmlns:c16="http://schemas.microsoft.com/office/drawing/2014/chart" uri="{C3380CC4-5D6E-409C-BE32-E72D297353CC}">
              <c16:uniqueId val="{00000003-EAF9-4680-A98C-EA3B2237CC7A}"/>
            </c:ext>
          </c:extLst>
        </c:ser>
        <c:dLbls>
          <c:showLegendKey val="0"/>
          <c:showVal val="0"/>
          <c:showCatName val="0"/>
          <c:showSerName val="0"/>
          <c:showPercent val="0"/>
          <c:showBubbleSize val="0"/>
        </c:dLbls>
        <c:axId val="968439872"/>
        <c:axId val="968426560"/>
      </c:scatterChart>
      <c:valAx>
        <c:axId val="1132937088"/>
        <c:scaling>
          <c:orientation val="minMax"/>
          <c:max val="43983"/>
          <c:min val="41426"/>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8457344"/>
        <c:crosses val="autoZero"/>
        <c:crossBetween val="midCat"/>
        <c:majorUnit val="365"/>
      </c:valAx>
      <c:valAx>
        <c:axId val="968457344"/>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r>
                  <a:rPr lang="en-US">
                    <a:solidFill>
                      <a:schemeClr val="accent1"/>
                    </a:solidFill>
                  </a:rPr>
                  <a:t>Total Production,</a:t>
                </a:r>
              </a:p>
              <a:p>
                <a:pPr>
                  <a:defRPr>
                    <a:solidFill>
                      <a:schemeClr val="accent1"/>
                    </a:solidFill>
                  </a:defRPr>
                </a:pPr>
                <a:r>
                  <a:rPr lang="en-US">
                    <a:solidFill>
                      <a:schemeClr val="accent1"/>
                    </a:solidFill>
                  </a:rPr>
                  <a:t>MGD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crossAx val="1132937088"/>
        <c:crosses val="autoZero"/>
        <c:crossBetween val="midCat"/>
      </c:valAx>
      <c:valAx>
        <c:axId val="96842656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r>
                  <a:rPr lang="en-US">
                    <a:solidFill>
                      <a:schemeClr val="accent2"/>
                    </a:solidFill>
                  </a:rPr>
                  <a:t>[Cl-] Weighted Average,
ppm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n-US"/>
            </a:p>
          </c:txPr>
        </c:title>
        <c:numFmt formatCod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accent2"/>
                </a:solidFill>
                <a:latin typeface="+mn-lt"/>
                <a:ea typeface="+mn-ea"/>
                <a:cs typeface="+mn-cs"/>
              </a:defRPr>
            </a:pPr>
            <a:endParaRPr lang="en-US"/>
          </a:p>
        </c:txPr>
        <c:crossAx val="968439872"/>
        <c:crosses val="max"/>
        <c:crossBetween val="midCat"/>
      </c:valAx>
      <c:valAx>
        <c:axId val="968439872"/>
        <c:scaling>
          <c:orientation val="minMax"/>
        </c:scaling>
        <c:delete val="1"/>
        <c:axPos val="b"/>
        <c:numFmt formatCode="yyyy" sourceLinked="1"/>
        <c:majorTickMark val="out"/>
        <c:minorTickMark val="none"/>
        <c:tickLblPos val="nextTo"/>
        <c:crossAx val="968426560"/>
        <c:crosses val="autoZero"/>
        <c:crossBetween val="midCat"/>
      </c:valAx>
      <c:spPr>
        <a:noFill/>
        <a:ln>
          <a:noFill/>
        </a:ln>
        <a:effectLst/>
      </c:spPr>
    </c:plotArea>
    <c:legend>
      <c:legendPos val="r"/>
      <c:layout>
        <c:manualLayout>
          <c:xMode val="edge"/>
          <c:yMode val="edge"/>
          <c:x val="0.84782791095386478"/>
          <c:y val="0.38798724542700247"/>
          <c:w val="0.14337776237937083"/>
          <c:h val="0.373374312391688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Machanao!$B$1</c:f>
              <c:strCache>
                <c:ptCount val="1"/>
                <c:pt idx="0">
                  <c:v>Machanao</c:v>
                </c:pt>
              </c:strCache>
            </c:strRef>
          </c:tx>
          <c:spPr>
            <a:ln w="28575" cap="rnd">
              <a:solidFill>
                <a:schemeClr val="accent1"/>
              </a:solidFill>
              <a:round/>
            </a:ln>
            <a:effectLst/>
          </c:spPr>
          <c:marker>
            <c:symbol val="none"/>
          </c:marker>
          <c:xVal>
            <c:numRef>
              <c:f>Finegayan!$A$10:$A$15</c:f>
              <c:numCache>
                <c:formatCode>mmm\ yyyy</c:formatCode>
                <c:ptCount val="6"/>
                <c:pt idx="0">
                  <c:v>41791</c:v>
                </c:pt>
                <c:pt idx="1">
                  <c:v>42156</c:v>
                </c:pt>
                <c:pt idx="2">
                  <c:v>42522</c:v>
                </c:pt>
                <c:pt idx="3">
                  <c:v>42887</c:v>
                </c:pt>
                <c:pt idx="4">
                  <c:v>43252</c:v>
                </c:pt>
                <c:pt idx="5">
                  <c:v>43617</c:v>
                </c:pt>
              </c:numCache>
            </c:numRef>
          </c:xVal>
          <c:yVal>
            <c:numRef>
              <c:f>Machanao!$G$10:$G$15</c:f>
              <c:numCache>
                <c:formatCode>0.0</c:formatCode>
                <c:ptCount val="6"/>
                <c:pt idx="0">
                  <c:v>51.980175910005642</c:v>
                </c:pt>
                <c:pt idx="1">
                  <c:v>51.814034033604337</c:v>
                </c:pt>
                <c:pt idx="2">
                  <c:v>34.699749570230672</c:v>
                </c:pt>
                <c:pt idx="3">
                  <c:v>46.195615710415289</c:v>
                </c:pt>
                <c:pt idx="4">
                  <c:v>48.188639224183163</c:v>
                </c:pt>
                <c:pt idx="5">
                  <c:v>37.983565064137451</c:v>
                </c:pt>
              </c:numCache>
            </c:numRef>
          </c:yVal>
          <c:smooth val="0"/>
          <c:extLst>
            <c:ext xmlns:c16="http://schemas.microsoft.com/office/drawing/2014/chart" uri="{C3380CC4-5D6E-409C-BE32-E72D297353CC}">
              <c16:uniqueId val="{00000000-215F-4261-8DBD-CA6699666E08}"/>
            </c:ext>
          </c:extLst>
        </c:ser>
        <c:ser>
          <c:idx val="1"/>
          <c:order val="1"/>
          <c:tx>
            <c:strRef>
              <c:f>Upi!$B$1</c:f>
              <c:strCache>
                <c:ptCount val="1"/>
                <c:pt idx="0">
                  <c:v>Upi</c:v>
                </c:pt>
              </c:strCache>
            </c:strRef>
          </c:tx>
          <c:spPr>
            <a:ln w="28575" cap="rnd">
              <a:solidFill>
                <a:schemeClr val="accent2"/>
              </a:solidFill>
              <a:round/>
            </a:ln>
            <a:effectLst/>
          </c:spPr>
          <c:marker>
            <c:symbol val="none"/>
          </c:marker>
          <c:xVal>
            <c:numRef>
              <c:f>Finegayan!$A$10:$A$15</c:f>
              <c:numCache>
                <c:formatCode>mmm\ yyyy</c:formatCode>
                <c:ptCount val="6"/>
                <c:pt idx="0">
                  <c:v>41791</c:v>
                </c:pt>
                <c:pt idx="1">
                  <c:v>42156</c:v>
                </c:pt>
                <c:pt idx="2">
                  <c:v>42522</c:v>
                </c:pt>
                <c:pt idx="3">
                  <c:v>42887</c:v>
                </c:pt>
                <c:pt idx="4">
                  <c:v>43252</c:v>
                </c:pt>
                <c:pt idx="5">
                  <c:v>43617</c:v>
                </c:pt>
              </c:numCache>
            </c:numRef>
          </c:xVal>
          <c:yVal>
            <c:numRef>
              <c:f>Upi!$G$10:$G$15</c:f>
              <c:numCache>
                <c:formatCode>0.0</c:formatCode>
                <c:ptCount val="6"/>
                <c:pt idx="0">
                  <c:v>40.084271808523447</c:v>
                </c:pt>
                <c:pt idx="1">
                  <c:v>37.919129655628169</c:v>
                </c:pt>
                <c:pt idx="2">
                  <c:v>50.973190078559149</c:v>
                </c:pt>
                <c:pt idx="3">
                  <c:v>43.112025697079645</c:v>
                </c:pt>
                <c:pt idx="4">
                  <c:v>30.941400534296346</c:v>
                </c:pt>
                <c:pt idx="5">
                  <c:v>30.428826695143485</c:v>
                </c:pt>
              </c:numCache>
            </c:numRef>
          </c:yVal>
          <c:smooth val="0"/>
          <c:extLst>
            <c:ext xmlns:c16="http://schemas.microsoft.com/office/drawing/2014/chart" uri="{C3380CC4-5D6E-409C-BE32-E72D297353CC}">
              <c16:uniqueId val="{00000001-215F-4261-8DBD-CA6699666E08}"/>
            </c:ext>
          </c:extLst>
        </c:ser>
        <c:ser>
          <c:idx val="2"/>
          <c:order val="2"/>
          <c:tx>
            <c:strRef>
              <c:f>Finegayan!$Z$1:$AI$1</c:f>
              <c:strCache>
                <c:ptCount val="1"/>
                <c:pt idx="0">
                  <c:v>Finegayan</c:v>
                </c:pt>
              </c:strCache>
            </c:strRef>
          </c:tx>
          <c:spPr>
            <a:ln w="28575" cap="rnd">
              <a:solidFill>
                <a:schemeClr val="accent3"/>
              </a:solidFill>
              <a:round/>
            </a:ln>
            <a:effectLst/>
          </c:spPr>
          <c:marker>
            <c:symbol val="none"/>
          </c:marker>
          <c:xVal>
            <c:numRef>
              <c:f>Finegayan!$A$10:$A$15</c:f>
              <c:numCache>
                <c:formatCode>mmm\ yyyy</c:formatCode>
                <c:ptCount val="6"/>
                <c:pt idx="0">
                  <c:v>41791</c:v>
                </c:pt>
                <c:pt idx="1">
                  <c:v>42156</c:v>
                </c:pt>
                <c:pt idx="2">
                  <c:v>42522</c:v>
                </c:pt>
                <c:pt idx="3">
                  <c:v>42887</c:v>
                </c:pt>
                <c:pt idx="4">
                  <c:v>43252</c:v>
                </c:pt>
                <c:pt idx="5">
                  <c:v>43617</c:v>
                </c:pt>
              </c:numCache>
            </c:numRef>
          </c:xVal>
          <c:yVal>
            <c:numRef>
              <c:f>Finegayan!$AI$10:$AI$15</c:f>
              <c:numCache>
                <c:formatCode>0.0</c:formatCode>
                <c:ptCount val="6"/>
                <c:pt idx="0">
                  <c:v>96.968374640644868</c:v>
                </c:pt>
                <c:pt idx="1">
                  <c:v>92.332424221339693</c:v>
                </c:pt>
                <c:pt idx="2">
                  <c:v>62.186321633277714</c:v>
                </c:pt>
                <c:pt idx="3">
                  <c:v>78.890883159253562</c:v>
                </c:pt>
                <c:pt idx="4">
                  <c:v>83.447714332205535</c:v>
                </c:pt>
                <c:pt idx="5">
                  <c:v>82.145344830555686</c:v>
                </c:pt>
              </c:numCache>
            </c:numRef>
          </c:yVal>
          <c:smooth val="0"/>
          <c:extLst>
            <c:ext xmlns:c16="http://schemas.microsoft.com/office/drawing/2014/chart" uri="{C3380CC4-5D6E-409C-BE32-E72D297353CC}">
              <c16:uniqueId val="{00000002-215F-4261-8DBD-CA6699666E08}"/>
            </c:ext>
          </c:extLst>
        </c:ser>
        <c:ser>
          <c:idx val="3"/>
          <c:order val="3"/>
          <c:tx>
            <c:strRef>
              <c:f>'Yigo-Tumon'!$B$1</c:f>
              <c:strCache>
                <c:ptCount val="1"/>
                <c:pt idx="0">
                  <c:v>Yigo-Tumon</c:v>
                </c:pt>
              </c:strCache>
            </c:strRef>
          </c:tx>
          <c:spPr>
            <a:ln w="28575" cap="rnd">
              <a:solidFill>
                <a:schemeClr val="accent4"/>
              </a:solidFill>
              <a:round/>
            </a:ln>
            <a:effectLst/>
          </c:spPr>
          <c:marker>
            <c:symbol val="none"/>
          </c:marker>
          <c:xVal>
            <c:numRef>
              <c:f>Finegayan!$A$10:$A$15</c:f>
              <c:numCache>
                <c:formatCode>mmm\ yyyy</c:formatCode>
                <c:ptCount val="6"/>
                <c:pt idx="0">
                  <c:v>41791</c:v>
                </c:pt>
                <c:pt idx="1">
                  <c:v>42156</c:v>
                </c:pt>
                <c:pt idx="2">
                  <c:v>42522</c:v>
                </c:pt>
                <c:pt idx="3">
                  <c:v>42887</c:v>
                </c:pt>
                <c:pt idx="4">
                  <c:v>43252</c:v>
                </c:pt>
                <c:pt idx="5">
                  <c:v>43617</c:v>
                </c:pt>
              </c:numCache>
            </c:numRef>
          </c:xVal>
          <c:yVal>
            <c:numRef>
              <c:f>'Yigo-Tumon'!$EA$10:$EA$15</c:f>
              <c:numCache>
                <c:formatCode>0.0</c:formatCode>
                <c:ptCount val="6"/>
                <c:pt idx="0">
                  <c:v>92.532670560096037</c:v>
                </c:pt>
                <c:pt idx="1">
                  <c:v>89.528982408334997</c:v>
                </c:pt>
                <c:pt idx="2">
                  <c:v>78.44163108503804</c:v>
                </c:pt>
                <c:pt idx="3">
                  <c:v>73.500233879226258</c:v>
                </c:pt>
                <c:pt idx="4">
                  <c:v>73.84074308913398</c:v>
                </c:pt>
                <c:pt idx="5">
                  <c:v>67.961267460389195</c:v>
                </c:pt>
              </c:numCache>
            </c:numRef>
          </c:yVal>
          <c:smooth val="0"/>
          <c:extLst>
            <c:ext xmlns:c16="http://schemas.microsoft.com/office/drawing/2014/chart" uri="{C3380CC4-5D6E-409C-BE32-E72D297353CC}">
              <c16:uniqueId val="{00000003-215F-4261-8DBD-CA6699666E08}"/>
            </c:ext>
          </c:extLst>
        </c:ser>
        <c:ser>
          <c:idx val="4"/>
          <c:order val="4"/>
          <c:tx>
            <c:strRef>
              <c:f>Mangilao!$B$1</c:f>
              <c:strCache>
                <c:ptCount val="1"/>
                <c:pt idx="0">
                  <c:v>Mangilao</c:v>
                </c:pt>
              </c:strCache>
            </c:strRef>
          </c:tx>
          <c:spPr>
            <a:ln w="28575" cap="rnd">
              <a:solidFill>
                <a:schemeClr val="accent5"/>
              </a:solidFill>
              <a:round/>
            </a:ln>
            <a:effectLst/>
          </c:spPr>
          <c:marker>
            <c:symbol val="none"/>
          </c:marker>
          <c:xVal>
            <c:numRef>
              <c:f>Finegayan!$A$10:$A$15</c:f>
              <c:numCache>
                <c:formatCode>mmm\ yyyy</c:formatCode>
                <c:ptCount val="6"/>
                <c:pt idx="0">
                  <c:v>41791</c:v>
                </c:pt>
                <c:pt idx="1">
                  <c:v>42156</c:v>
                </c:pt>
                <c:pt idx="2">
                  <c:v>42522</c:v>
                </c:pt>
                <c:pt idx="3">
                  <c:v>42887</c:v>
                </c:pt>
                <c:pt idx="4">
                  <c:v>43252</c:v>
                </c:pt>
                <c:pt idx="5">
                  <c:v>43617</c:v>
                </c:pt>
              </c:numCache>
            </c:numRef>
          </c:xVal>
          <c:yVal>
            <c:numRef>
              <c:f>Mangilao!$Q$10:$Q$15</c:f>
              <c:numCache>
                <c:formatCode>0.0</c:formatCode>
                <c:ptCount val="6"/>
                <c:pt idx="0">
                  <c:v>89.554179140867106</c:v>
                </c:pt>
                <c:pt idx="1">
                  <c:v>87.004040824754114</c:v>
                </c:pt>
                <c:pt idx="2">
                  <c:v>86.809769845889235</c:v>
                </c:pt>
                <c:pt idx="3">
                  <c:v>76.856192444043614</c:v>
                </c:pt>
                <c:pt idx="4">
                  <c:v>57.038416887268589</c:v>
                </c:pt>
                <c:pt idx="5">
                  <c:v>54.84310025607116</c:v>
                </c:pt>
              </c:numCache>
            </c:numRef>
          </c:yVal>
          <c:smooth val="0"/>
          <c:extLst>
            <c:ext xmlns:c16="http://schemas.microsoft.com/office/drawing/2014/chart" uri="{C3380CC4-5D6E-409C-BE32-E72D297353CC}">
              <c16:uniqueId val="{00000004-215F-4261-8DBD-CA6699666E08}"/>
            </c:ext>
          </c:extLst>
        </c:ser>
        <c:ser>
          <c:idx val="5"/>
          <c:order val="5"/>
          <c:tx>
            <c:strRef>
              <c:f>Hagåtña!$B$1</c:f>
              <c:strCache>
                <c:ptCount val="1"/>
                <c:pt idx="0">
                  <c:v>Hagåtña</c:v>
                </c:pt>
              </c:strCache>
            </c:strRef>
          </c:tx>
          <c:spPr>
            <a:ln w="28575" cap="rnd">
              <a:solidFill>
                <a:schemeClr val="accent6"/>
              </a:solidFill>
              <a:round/>
            </a:ln>
            <a:effectLst/>
          </c:spPr>
          <c:marker>
            <c:symbol val="none"/>
          </c:marker>
          <c:xVal>
            <c:numRef>
              <c:f>Finegayan!$A$10:$A$15</c:f>
              <c:numCache>
                <c:formatCode>mmm\ yyyy</c:formatCode>
                <c:ptCount val="6"/>
                <c:pt idx="0">
                  <c:v>41791</c:v>
                </c:pt>
                <c:pt idx="1">
                  <c:v>42156</c:v>
                </c:pt>
                <c:pt idx="2">
                  <c:v>42522</c:v>
                </c:pt>
                <c:pt idx="3">
                  <c:v>42887</c:v>
                </c:pt>
                <c:pt idx="4">
                  <c:v>43252</c:v>
                </c:pt>
                <c:pt idx="5">
                  <c:v>43617</c:v>
                </c:pt>
              </c:numCache>
            </c:numRef>
          </c:xVal>
          <c:yVal>
            <c:numRef>
              <c:f>Hagåtña!$BG$10:$BG$15</c:f>
              <c:numCache>
                <c:formatCode>0.0</c:formatCode>
                <c:ptCount val="6"/>
                <c:pt idx="0">
                  <c:v>146.74368726928708</c:v>
                </c:pt>
                <c:pt idx="1">
                  <c:v>143.18991996169518</c:v>
                </c:pt>
                <c:pt idx="2">
                  <c:v>141.36366418216994</c:v>
                </c:pt>
                <c:pt idx="3">
                  <c:v>156.99200570128531</c:v>
                </c:pt>
                <c:pt idx="4">
                  <c:v>156.33847047674718</c:v>
                </c:pt>
                <c:pt idx="5">
                  <c:v>134.47184643355604</c:v>
                </c:pt>
              </c:numCache>
            </c:numRef>
          </c:yVal>
          <c:smooth val="0"/>
          <c:extLst>
            <c:ext xmlns:c16="http://schemas.microsoft.com/office/drawing/2014/chart" uri="{C3380CC4-5D6E-409C-BE32-E72D297353CC}">
              <c16:uniqueId val="{00000005-215F-4261-8DBD-CA6699666E08}"/>
            </c:ext>
          </c:extLst>
        </c:ser>
        <c:dLbls>
          <c:showLegendKey val="0"/>
          <c:showVal val="0"/>
          <c:showCatName val="0"/>
          <c:showSerName val="0"/>
          <c:showPercent val="0"/>
          <c:showBubbleSize val="0"/>
        </c:dLbls>
        <c:axId val="1699175791"/>
        <c:axId val="1514689599"/>
      </c:scatterChart>
      <c:valAx>
        <c:axId val="1699175791"/>
        <c:scaling>
          <c:orientation val="minMax"/>
          <c:max val="43983"/>
          <c:min val="41426"/>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514689599"/>
        <c:crosses val="autoZero"/>
        <c:crossBetween val="midCat"/>
        <c:majorUnit val="365"/>
      </c:valAx>
      <c:valAx>
        <c:axId val="1514689599"/>
        <c:scaling>
          <c:orientation val="minMax"/>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a:t>[Cl-] ppm, </a:t>
                </a:r>
              </a:p>
              <a:p>
                <a:pPr>
                  <a:defRPr/>
                </a:pPr>
                <a:r>
                  <a:rPr lang="en-US"/>
                  <a:t>weighted production and chloride regression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99175791"/>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0A64C-0963-4F3E-889C-0DC5A058CEF0}" type="datetimeFigureOut">
              <a:rPr lang="en-US" smtClean="0"/>
              <a:t>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3723E-F4EA-4B08-9907-88E7DE519E20}" type="slidenum">
              <a:rPr lang="en-US" smtClean="0"/>
              <a:t>‹#›</a:t>
            </a:fld>
            <a:endParaRPr lang="en-US"/>
          </a:p>
        </p:txBody>
      </p:sp>
    </p:spTree>
    <p:extLst>
      <p:ext uri="{BB962C8B-B14F-4D97-AF65-F5344CB8AC3E}">
        <p14:creationId xmlns:p14="http://schemas.microsoft.com/office/powerpoint/2010/main" val="3970930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inherited the Chloride-production database in early-fall of last year and have updated it to include all the data WERI has up to December 2019.</a:t>
            </a:r>
          </a:p>
          <a:p>
            <a:r>
              <a:rPr lang="en-US" dirty="0"/>
              <a:t>Here is an example of the database files available from Guam Hydrological Survey website</a:t>
            </a:r>
          </a:p>
          <a:p>
            <a:r>
              <a:rPr lang="en-US" dirty="0"/>
              <a:t>The database has separate Excel files for each well</a:t>
            </a:r>
          </a:p>
          <a:p>
            <a:r>
              <a:rPr lang="en-US" dirty="0"/>
              <a:t>Here, I’ve combined them into one file with separate tabs for each well</a:t>
            </a:r>
          </a:p>
          <a:p>
            <a:r>
              <a:rPr lang="en-US" dirty="0"/>
              <a:t>Each well has a chart for chloride and production history, which I am working to update with data from recent years.</a:t>
            </a:r>
          </a:p>
        </p:txBody>
      </p:sp>
      <p:sp>
        <p:nvSpPr>
          <p:cNvPr id="4" name="Slide Number Placeholder 3"/>
          <p:cNvSpPr>
            <a:spLocks noGrp="1"/>
          </p:cNvSpPr>
          <p:nvPr>
            <p:ph type="sldNum" sz="quarter" idx="5"/>
          </p:nvPr>
        </p:nvSpPr>
        <p:spPr/>
        <p:txBody>
          <a:bodyPr/>
          <a:lstStyle/>
          <a:p>
            <a:fld id="{5803723E-F4EA-4B08-9907-88E7DE519E20}" type="slidenum">
              <a:rPr lang="en-US" smtClean="0"/>
              <a:t>1</a:t>
            </a:fld>
            <a:endParaRPr lang="en-US"/>
          </a:p>
        </p:txBody>
      </p:sp>
    </p:spTree>
    <p:extLst>
      <p:ext uri="{BB962C8B-B14F-4D97-AF65-F5344CB8AC3E}">
        <p14:creationId xmlns:p14="http://schemas.microsoft.com/office/powerpoint/2010/main" val="1488503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graph showing each of the 6 basins and their trends in chloride weighted averages from 2014 to 2019.</a:t>
            </a:r>
          </a:p>
          <a:p>
            <a:r>
              <a:rPr lang="en-US" dirty="0"/>
              <a:t>With the caveat that there are factors other than production that affect chloride values, it seems that although GWA’s production has generally gone up in the last several years, the average chloride has generally gone down.</a:t>
            </a:r>
          </a:p>
        </p:txBody>
      </p:sp>
      <p:sp>
        <p:nvSpPr>
          <p:cNvPr id="4" name="Slide Number Placeholder 3"/>
          <p:cNvSpPr>
            <a:spLocks noGrp="1"/>
          </p:cNvSpPr>
          <p:nvPr>
            <p:ph type="sldNum" sz="quarter" idx="5"/>
          </p:nvPr>
        </p:nvSpPr>
        <p:spPr/>
        <p:txBody>
          <a:bodyPr/>
          <a:lstStyle/>
          <a:p>
            <a:fld id="{5803723E-F4EA-4B08-9907-88E7DE519E20}" type="slidenum">
              <a:rPr lang="en-US" smtClean="0"/>
              <a:t>10</a:t>
            </a:fld>
            <a:endParaRPr lang="en-US"/>
          </a:p>
        </p:txBody>
      </p:sp>
    </p:spTree>
    <p:extLst>
      <p:ext uri="{BB962C8B-B14F-4D97-AF65-F5344CB8AC3E}">
        <p14:creationId xmlns:p14="http://schemas.microsoft.com/office/powerpoint/2010/main" val="1871517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project will develop a groundwater model of the </a:t>
            </a:r>
            <a:r>
              <a:rPr lang="en-US" dirty="0" err="1"/>
              <a:t>Yigo-Tumon</a:t>
            </a:r>
            <a:r>
              <a:rPr lang="en-US" dirty="0"/>
              <a:t> Basin.</a:t>
            </a:r>
          </a:p>
          <a:p>
            <a:r>
              <a:rPr lang="en-US" dirty="0"/>
              <a:t>Over the years, WERI has accumulated a large amount of data that we can use to build and test the model.</a:t>
            </a:r>
          </a:p>
          <a:p>
            <a:r>
              <a:rPr lang="en-US" dirty="0"/>
              <a:t>We will reference Gingerich’s 2013 model and include WERI’s research up to the work of Bekah </a:t>
            </a:r>
            <a:r>
              <a:rPr lang="en-US" dirty="0" err="1"/>
              <a:t>Dougher</a:t>
            </a:r>
            <a:r>
              <a:rPr lang="en-US" dirty="0"/>
              <a:t> and Dan Superales from just last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A9545-74BE-49E5-8AFF-F59AE09E0C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271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may see in this slide, we have an abundance of data to go into creating the model.</a:t>
            </a:r>
          </a:p>
          <a:p>
            <a:r>
              <a:rPr lang="en-US" dirty="0"/>
              <a:t>Simard’s work and the updates to the Chloride-Production Database will be used to calibrate our model by matching model values to historical data from the chloride-production database</a:t>
            </a:r>
          </a:p>
        </p:txBody>
      </p:sp>
      <p:sp>
        <p:nvSpPr>
          <p:cNvPr id="4" name="Slide Number Placeholder 3"/>
          <p:cNvSpPr>
            <a:spLocks noGrp="1"/>
          </p:cNvSpPr>
          <p:nvPr>
            <p:ph type="sldNum" sz="quarter" idx="5"/>
          </p:nvPr>
        </p:nvSpPr>
        <p:spPr/>
        <p:txBody>
          <a:bodyPr/>
          <a:lstStyle/>
          <a:p>
            <a:fld id="{5803723E-F4EA-4B08-9907-88E7DE519E20}" type="slidenum">
              <a:rPr lang="en-US" smtClean="0"/>
              <a:t>12</a:t>
            </a:fld>
            <a:endParaRPr lang="en-US"/>
          </a:p>
        </p:txBody>
      </p:sp>
    </p:spTree>
    <p:extLst>
      <p:ext uri="{BB962C8B-B14F-4D97-AF65-F5344CB8AC3E}">
        <p14:creationId xmlns:p14="http://schemas.microsoft.com/office/powerpoint/2010/main" val="3122164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Goal (Aim): </a:t>
            </a:r>
          </a:p>
          <a:p>
            <a:r>
              <a:rPr lang="en-US" sz="1200" dirty="0"/>
              <a:t>To build a reliable groundwater model of the </a:t>
            </a:r>
            <a:r>
              <a:rPr lang="en-US" sz="1200" dirty="0" err="1"/>
              <a:t>Yigo-Tumon</a:t>
            </a:r>
            <a:r>
              <a:rPr lang="en-US" sz="1200" dirty="0"/>
              <a:t> Basin in the NGLA.</a:t>
            </a:r>
          </a:p>
          <a:p>
            <a:endParaRPr lang="en-US" sz="1200" dirty="0"/>
          </a:p>
          <a:p>
            <a:r>
              <a:rPr lang="en-US" sz="1200" dirty="0"/>
              <a:t>Purpose (Intent, Utility, Reason): </a:t>
            </a:r>
          </a:p>
          <a:p>
            <a:r>
              <a:rPr lang="en-US" sz="1200" dirty="0"/>
              <a:t>To be able to test aquifer stress and optimal well configurations in the basin.</a:t>
            </a:r>
          </a:p>
          <a:p>
            <a:endParaRPr lang="en-US" sz="1200" dirty="0"/>
          </a:p>
          <a:p>
            <a:r>
              <a:rPr lang="en-US" sz="1200" dirty="0"/>
              <a:t>Specific Objectives (Things I will do to accomplish thesis and achieve goal and purpose):</a:t>
            </a:r>
          </a:p>
          <a:p>
            <a:pPr marL="342900" indent="-342900">
              <a:buFont typeface="+mj-lt"/>
              <a:buAutoNum type="arabicPeriod"/>
            </a:pPr>
            <a:r>
              <a:rPr lang="en-US" sz="1200" dirty="0"/>
              <a:t>Study the </a:t>
            </a:r>
            <a:r>
              <a:rPr lang="en-US" sz="1200" dirty="0" err="1"/>
              <a:t>Yigo-Tumon</a:t>
            </a:r>
            <a:r>
              <a:rPr lang="en-US" sz="1200" dirty="0"/>
              <a:t> Basin and modeling platform to determine useful data (basis for parameter settings) and configuration to build the groundwater model</a:t>
            </a:r>
          </a:p>
          <a:p>
            <a:pPr marL="342900" indent="-342900">
              <a:buFont typeface="+mj-lt"/>
              <a:buAutoNum type="arabicPeriod"/>
            </a:pPr>
            <a:r>
              <a:rPr lang="en-US" sz="1200" dirty="0"/>
              <a:t>Run simulations and match results with known hydrological survey data (“calibration”)</a:t>
            </a:r>
          </a:p>
          <a:p>
            <a:pPr marL="342900" indent="-342900">
              <a:buFont typeface="+mj-lt"/>
              <a:buAutoNum type="arabicPeriod"/>
            </a:pPr>
            <a:r>
              <a:rPr lang="en-US" sz="1200" dirty="0"/>
              <a:t>Determine a well configuration scenario to test optimum development of aquifer and stress (I will discuss this in the next slide)</a:t>
            </a:r>
          </a:p>
          <a:p>
            <a:pPr marL="342900" indent="-342900">
              <a:buFont typeface="+mj-lt"/>
              <a:buAutoNum type="arabicPeriod"/>
            </a:pPr>
            <a:r>
              <a:rPr lang="en-US" sz="1200" dirty="0"/>
              <a:t>Interpret results for objectives 2 and 3, consult with committee, technical support, and partners for necessary modifications</a:t>
            </a:r>
          </a:p>
          <a:p>
            <a:pPr marL="342900" indent="-342900">
              <a:buFont typeface="+mj-lt"/>
              <a:buAutoNum type="arabicPeriod"/>
            </a:pPr>
            <a:r>
              <a:rPr lang="en-US" sz="1200" dirty="0"/>
              <a:t>Recommend the use of the model, including training, to partner agencies (GEPA, DoD, and GWA)</a:t>
            </a:r>
            <a:endParaRPr lang="en-US" sz="1200" i="1" dirty="0"/>
          </a:p>
        </p:txBody>
      </p:sp>
      <p:sp>
        <p:nvSpPr>
          <p:cNvPr id="4" name="Slide Number Placeholder 3"/>
          <p:cNvSpPr>
            <a:spLocks noGrp="1"/>
          </p:cNvSpPr>
          <p:nvPr>
            <p:ph type="sldNum" sz="quarter" idx="5"/>
          </p:nvPr>
        </p:nvSpPr>
        <p:spPr/>
        <p:txBody>
          <a:bodyPr/>
          <a:lstStyle/>
          <a:p>
            <a:fld id="{FBDA9545-74BE-49E5-8AFF-F59AE09E0CE2}" type="slidenum">
              <a:rPr lang="en-US" smtClean="0"/>
              <a:t>13</a:t>
            </a:fld>
            <a:endParaRPr lang="en-US"/>
          </a:p>
        </p:txBody>
      </p:sp>
    </p:spTree>
    <p:extLst>
      <p:ext uri="{BB962C8B-B14F-4D97-AF65-F5344CB8AC3E}">
        <p14:creationId xmlns:p14="http://schemas.microsoft.com/office/powerpoint/2010/main" val="161048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aim to include at least one scenario, which we are calling the </a:t>
            </a:r>
            <a:r>
              <a:rPr lang="en-US" dirty="0" err="1"/>
              <a:t>Railey</a:t>
            </a:r>
            <a:r>
              <a:rPr lang="en-US" dirty="0"/>
              <a:t> Scenario</a:t>
            </a:r>
          </a:p>
          <a:p>
            <a:r>
              <a:rPr lang="en-US" dirty="0"/>
              <a:t>In this, we would like to look at the problematic wells, or those producing less than 200 gallons per minute and/or with high chloride values, and analyze the results of repositioning these wells to zones with higher quantity and quality water.</a:t>
            </a:r>
          </a:p>
          <a:p>
            <a:r>
              <a:rPr lang="en-US" dirty="0"/>
              <a:t>This hypothetical scenario may be more economically beneficial by avoiding the development of a well adjacent to one that has been problematic and shut down.</a:t>
            </a:r>
          </a:p>
        </p:txBody>
      </p:sp>
      <p:sp>
        <p:nvSpPr>
          <p:cNvPr id="4" name="Slide Number Placeholder 3"/>
          <p:cNvSpPr>
            <a:spLocks noGrp="1"/>
          </p:cNvSpPr>
          <p:nvPr>
            <p:ph type="sldNum" sz="quarter" idx="5"/>
          </p:nvPr>
        </p:nvSpPr>
        <p:spPr/>
        <p:txBody>
          <a:bodyPr/>
          <a:lstStyle/>
          <a:p>
            <a:fld id="{5803723E-F4EA-4B08-9907-88E7DE519E20}" type="slidenum">
              <a:rPr lang="en-US" smtClean="0"/>
              <a:t>14</a:t>
            </a:fld>
            <a:endParaRPr lang="en-US"/>
          </a:p>
        </p:txBody>
      </p:sp>
    </p:spTree>
    <p:extLst>
      <p:ext uri="{BB962C8B-B14F-4D97-AF65-F5344CB8AC3E}">
        <p14:creationId xmlns:p14="http://schemas.microsoft.com/office/powerpoint/2010/main" val="114913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resulting product will be a reliable model of the </a:t>
            </a:r>
            <a:r>
              <a:rPr lang="en-US" sz="1200" kern="1200" dirty="0" err="1">
                <a:solidFill>
                  <a:schemeClr val="tx1"/>
                </a:solidFill>
                <a:effectLst/>
                <a:latin typeface="+mn-lt"/>
                <a:ea typeface="+mn-ea"/>
                <a:cs typeface="+mn-cs"/>
              </a:rPr>
              <a:t>Yigo-Tumon</a:t>
            </a:r>
            <a:r>
              <a:rPr lang="en-US" sz="1200" kern="1200" dirty="0">
                <a:solidFill>
                  <a:schemeClr val="tx1"/>
                </a:solidFill>
                <a:effectLst/>
                <a:latin typeface="+mn-lt"/>
                <a:ea typeface="+mn-ea"/>
                <a:cs typeface="+mn-cs"/>
              </a:rPr>
              <a:t> Basin. It will serve as WERI and Guam’s tool to assess any future development ideas over this aquifer basin. This project is expected to improve upon all former models of the NGLA, as the first phase with the </a:t>
            </a:r>
            <a:r>
              <a:rPr lang="en-US" sz="1200" kern="1200" dirty="0" err="1">
                <a:solidFill>
                  <a:schemeClr val="tx1"/>
                </a:solidFill>
                <a:effectLst/>
                <a:latin typeface="+mn-lt"/>
                <a:ea typeface="+mn-ea"/>
                <a:cs typeface="+mn-cs"/>
              </a:rPr>
              <a:t>Yigo-Tumon</a:t>
            </a:r>
            <a:r>
              <a:rPr lang="en-US" sz="1200" kern="1200" dirty="0">
                <a:solidFill>
                  <a:schemeClr val="tx1"/>
                </a:solidFill>
                <a:effectLst/>
                <a:latin typeface="+mn-lt"/>
                <a:ea typeface="+mn-ea"/>
                <a:cs typeface="+mn-cs"/>
              </a:rPr>
              <a:t> basin that will eventually expand into developing an updated and upgraded model of the entire NGLA. The model serves as a tool for acquiring a better understanding of the NGLA. Model results will provide informed technical advice to water resources management in making confident and reliable decisions as well as determining appropriate policies for groundwater protection. Furthermore, the model can help identify areas where more data collection is needed, capacities, well arrangement, and “sweet spots,” which may be an area where the next set of wells may be located.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project is the first to utilize </a:t>
            </a:r>
            <a:r>
              <a:rPr lang="en-US" sz="1200" kern="1200" dirty="0" err="1">
                <a:solidFill>
                  <a:schemeClr val="tx1"/>
                </a:solidFill>
                <a:effectLst/>
                <a:latin typeface="+mn-lt"/>
                <a:ea typeface="+mn-ea"/>
                <a:cs typeface="+mn-cs"/>
              </a:rPr>
              <a:t>Aquaveo</a:t>
            </a:r>
            <a:r>
              <a:rPr lang="en-US" sz="1200" kern="1200" dirty="0">
                <a:solidFill>
                  <a:schemeClr val="tx1"/>
                </a:solidFill>
                <a:effectLst/>
                <a:latin typeface="+mn-lt"/>
                <a:ea typeface="+mn-ea"/>
                <a:cs typeface="+mn-cs"/>
              </a:rPr>
              <a:t>® Groundwater Modeling Systems (GMS), the forefront of groundwater modeling software application, for Guam and evaluates its future application to other basins of the NGLA. With the groundwater model developed by WERI, model updates and documentation will be more easily accomplished. This will keep the model in its most advanced and latest state, ready for the future and in position to incorporate the seven new observation wells being developed by the U.S. Navy—and their data—when they are up and running.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[Map from US Navy Environmental Impact Statement Executive Summary, Department of the Navy (2010)]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5CD5D-558D-437C-AA9C-76CF7FBCC4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19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current format that I am using for the Chloride-Production Database with a single Excel file.</a:t>
            </a:r>
          </a:p>
          <a:p>
            <a:r>
              <a:rPr lang="en-US" dirty="0"/>
              <a:t>Here I have Wells organized into respective basins, indicated by the tabs</a:t>
            </a:r>
          </a:p>
          <a:p>
            <a:pPr marL="171450" indent="-171450">
              <a:buFontTx/>
              <a:buChar char="-"/>
            </a:pPr>
            <a:r>
              <a:rPr lang="en-US" dirty="0"/>
              <a:t>Helps to isolate data, which is particularly useful for my project. More info on that later</a:t>
            </a:r>
          </a:p>
          <a:p>
            <a:pPr marL="0" indent="0">
              <a:buFontTx/>
              <a:buNone/>
            </a:pPr>
            <a:r>
              <a:rPr lang="en-US" dirty="0"/>
              <a:t>For each well for each year (2010–2019), we have the production values in average gallons per minute, and weighted averages for chloride concentration in mg/L</a:t>
            </a:r>
          </a:p>
          <a:p>
            <a:pPr marL="0" indent="0">
              <a:buFontTx/>
              <a:buNone/>
            </a:pPr>
            <a:r>
              <a:rPr lang="en-US" dirty="0"/>
              <a:t>You may notice wells without data in recent years, which were offline during those times and thus not producing.</a:t>
            </a:r>
          </a:p>
        </p:txBody>
      </p:sp>
      <p:sp>
        <p:nvSpPr>
          <p:cNvPr id="4" name="Slide Number Placeholder 3"/>
          <p:cNvSpPr>
            <a:spLocks noGrp="1"/>
          </p:cNvSpPr>
          <p:nvPr>
            <p:ph type="sldNum" sz="quarter" idx="5"/>
          </p:nvPr>
        </p:nvSpPr>
        <p:spPr/>
        <p:txBody>
          <a:bodyPr/>
          <a:lstStyle/>
          <a:p>
            <a:fld id="{5803723E-F4EA-4B08-9907-88E7DE519E20}" type="slidenum">
              <a:rPr lang="en-US" smtClean="0"/>
              <a:t>2</a:t>
            </a:fld>
            <a:endParaRPr lang="en-US"/>
          </a:p>
        </p:txBody>
      </p:sp>
    </p:spTree>
    <p:extLst>
      <p:ext uri="{BB962C8B-B14F-4D97-AF65-F5344CB8AC3E}">
        <p14:creationId xmlns:p14="http://schemas.microsoft.com/office/powerpoint/2010/main" val="1992127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have Gaps in data: 2011-2013, a few months in 2017. We are thankful to Mr. Joe Garrido from GWA who has been supplying us data at least since 2013.</a:t>
            </a:r>
          </a:p>
          <a:p>
            <a:r>
              <a:rPr lang="en-US" dirty="0"/>
              <a:t>- With more data, we can more accurately analyze trends in chloride and production.</a:t>
            </a:r>
          </a:p>
          <a:p>
            <a:r>
              <a:rPr lang="en-US" dirty="0"/>
              <a:t>Simard’s database up to 2010 included data from DoD and private wells</a:t>
            </a:r>
          </a:p>
          <a:p>
            <a:r>
              <a:rPr lang="en-US" dirty="0"/>
              <a:t>- Since then, we have only had data from GWA</a:t>
            </a:r>
          </a:p>
        </p:txBody>
      </p:sp>
      <p:sp>
        <p:nvSpPr>
          <p:cNvPr id="4" name="Slide Number Placeholder 3"/>
          <p:cNvSpPr>
            <a:spLocks noGrp="1"/>
          </p:cNvSpPr>
          <p:nvPr>
            <p:ph type="sldNum" sz="quarter" idx="5"/>
          </p:nvPr>
        </p:nvSpPr>
        <p:spPr/>
        <p:txBody>
          <a:bodyPr/>
          <a:lstStyle/>
          <a:p>
            <a:fld id="{5803723E-F4EA-4B08-9907-88E7DE519E20}" type="slidenum">
              <a:rPr lang="en-US" smtClean="0"/>
              <a:t>3</a:t>
            </a:fld>
            <a:endParaRPr lang="en-US"/>
          </a:p>
        </p:txBody>
      </p:sp>
    </p:spTree>
    <p:extLst>
      <p:ext uri="{BB962C8B-B14F-4D97-AF65-F5344CB8AC3E}">
        <p14:creationId xmlns:p14="http://schemas.microsoft.com/office/powerpoint/2010/main" val="877021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updated chloride-production database, I have generated some preliminary charts, which I hope to refine.</a:t>
            </a:r>
          </a:p>
          <a:p>
            <a:r>
              <a:rPr lang="en-US" dirty="0"/>
              <a:t>This graph shows trends in production and chloride for the </a:t>
            </a:r>
            <a:r>
              <a:rPr lang="en-US" dirty="0" err="1"/>
              <a:t>Machanao</a:t>
            </a:r>
            <a:r>
              <a:rPr lang="en-US" dirty="0"/>
              <a:t> basin for the years 2014 to 2019. Production, in millions of gallons per day, is in shown in blue triangles, and chloride weighted averages, in parts per million, are shown in orange circles.</a:t>
            </a:r>
          </a:p>
          <a:p>
            <a:r>
              <a:rPr lang="en-US" dirty="0"/>
              <a:t>For the 2 wells in the </a:t>
            </a:r>
            <a:r>
              <a:rPr lang="en-US" dirty="0" err="1"/>
              <a:t>Machanao</a:t>
            </a:r>
            <a:r>
              <a:rPr lang="en-US" dirty="0"/>
              <a:t> basin, we see an increase in production and a decrease in average chloride.</a:t>
            </a:r>
          </a:p>
        </p:txBody>
      </p:sp>
      <p:sp>
        <p:nvSpPr>
          <p:cNvPr id="4" name="Slide Number Placeholder 3"/>
          <p:cNvSpPr>
            <a:spLocks noGrp="1"/>
          </p:cNvSpPr>
          <p:nvPr>
            <p:ph type="sldNum" sz="quarter" idx="5"/>
          </p:nvPr>
        </p:nvSpPr>
        <p:spPr/>
        <p:txBody>
          <a:bodyPr/>
          <a:lstStyle/>
          <a:p>
            <a:fld id="{5803723E-F4EA-4B08-9907-88E7DE519E20}" type="slidenum">
              <a:rPr lang="en-US" smtClean="0"/>
              <a:t>4</a:t>
            </a:fld>
            <a:endParaRPr lang="en-US"/>
          </a:p>
        </p:txBody>
      </p:sp>
    </p:spTree>
    <p:extLst>
      <p:ext uri="{BB962C8B-B14F-4D97-AF65-F5344CB8AC3E}">
        <p14:creationId xmlns:p14="http://schemas.microsoft.com/office/powerpoint/2010/main" val="630198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Upi</a:t>
            </a:r>
            <a:r>
              <a:rPr lang="en-US" dirty="0"/>
              <a:t> Basin</a:t>
            </a:r>
          </a:p>
          <a:p>
            <a:r>
              <a:rPr lang="en-US" dirty="0"/>
              <a:t>2 wells</a:t>
            </a:r>
          </a:p>
          <a:p>
            <a:r>
              <a:rPr lang="en-US" dirty="0"/>
              <a:t>Increase in production</a:t>
            </a:r>
          </a:p>
          <a:p>
            <a:r>
              <a:rPr lang="en-US" dirty="0"/>
              <a:t>Decrease in chloride</a:t>
            </a:r>
          </a:p>
        </p:txBody>
      </p:sp>
      <p:sp>
        <p:nvSpPr>
          <p:cNvPr id="4" name="Slide Number Placeholder 3"/>
          <p:cNvSpPr>
            <a:spLocks noGrp="1"/>
          </p:cNvSpPr>
          <p:nvPr>
            <p:ph type="sldNum" sz="quarter" idx="5"/>
          </p:nvPr>
        </p:nvSpPr>
        <p:spPr/>
        <p:txBody>
          <a:bodyPr/>
          <a:lstStyle/>
          <a:p>
            <a:fld id="{5803723E-F4EA-4B08-9907-88E7DE519E20}" type="slidenum">
              <a:rPr lang="en-US" smtClean="0"/>
              <a:t>5</a:t>
            </a:fld>
            <a:endParaRPr lang="en-US"/>
          </a:p>
        </p:txBody>
      </p:sp>
    </p:spTree>
    <p:extLst>
      <p:ext uri="{BB962C8B-B14F-4D97-AF65-F5344CB8AC3E}">
        <p14:creationId xmlns:p14="http://schemas.microsoft.com/office/powerpoint/2010/main" val="1280337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Finegayan</a:t>
            </a:r>
            <a:r>
              <a:rPr lang="en-US" dirty="0"/>
              <a:t> Basin</a:t>
            </a:r>
          </a:p>
          <a:p>
            <a:r>
              <a:rPr lang="en-US" dirty="0"/>
              <a:t>16 wells</a:t>
            </a:r>
          </a:p>
          <a:p>
            <a:r>
              <a:rPr lang="en-US" dirty="0"/>
              <a:t>Slight increase in production</a:t>
            </a:r>
          </a:p>
          <a:p>
            <a:r>
              <a:rPr lang="en-US" dirty="0"/>
              <a:t>Decrease in chloride</a:t>
            </a:r>
          </a:p>
        </p:txBody>
      </p:sp>
      <p:sp>
        <p:nvSpPr>
          <p:cNvPr id="4" name="Slide Number Placeholder 3"/>
          <p:cNvSpPr>
            <a:spLocks noGrp="1"/>
          </p:cNvSpPr>
          <p:nvPr>
            <p:ph type="sldNum" sz="quarter" idx="5"/>
          </p:nvPr>
        </p:nvSpPr>
        <p:spPr/>
        <p:txBody>
          <a:bodyPr/>
          <a:lstStyle/>
          <a:p>
            <a:fld id="{5803723E-F4EA-4B08-9907-88E7DE519E20}" type="slidenum">
              <a:rPr lang="en-US" smtClean="0"/>
              <a:t>6</a:t>
            </a:fld>
            <a:endParaRPr lang="en-US"/>
          </a:p>
        </p:txBody>
      </p:sp>
    </p:spTree>
    <p:extLst>
      <p:ext uri="{BB962C8B-B14F-4D97-AF65-F5344CB8AC3E}">
        <p14:creationId xmlns:p14="http://schemas.microsoft.com/office/powerpoint/2010/main" val="1751432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Yigo-Tumon</a:t>
            </a:r>
            <a:r>
              <a:rPr lang="en-US" dirty="0"/>
              <a:t> Basin</a:t>
            </a:r>
          </a:p>
          <a:p>
            <a:r>
              <a:rPr lang="en-US" dirty="0"/>
              <a:t>64 wells</a:t>
            </a:r>
          </a:p>
          <a:p>
            <a:r>
              <a:rPr lang="en-US" dirty="0"/>
              <a:t>Production generally the same</a:t>
            </a:r>
          </a:p>
          <a:p>
            <a:r>
              <a:rPr lang="en-US" dirty="0"/>
              <a:t>Decrease in chloride</a:t>
            </a:r>
          </a:p>
        </p:txBody>
      </p:sp>
      <p:sp>
        <p:nvSpPr>
          <p:cNvPr id="4" name="Slide Number Placeholder 3"/>
          <p:cNvSpPr>
            <a:spLocks noGrp="1"/>
          </p:cNvSpPr>
          <p:nvPr>
            <p:ph type="sldNum" sz="quarter" idx="5"/>
          </p:nvPr>
        </p:nvSpPr>
        <p:spPr/>
        <p:txBody>
          <a:bodyPr/>
          <a:lstStyle/>
          <a:p>
            <a:fld id="{5803723E-F4EA-4B08-9907-88E7DE519E20}" type="slidenum">
              <a:rPr lang="en-US" smtClean="0"/>
              <a:t>7</a:t>
            </a:fld>
            <a:endParaRPr lang="en-US"/>
          </a:p>
        </p:txBody>
      </p:sp>
    </p:spTree>
    <p:extLst>
      <p:ext uri="{BB962C8B-B14F-4D97-AF65-F5344CB8AC3E}">
        <p14:creationId xmlns:p14="http://schemas.microsoft.com/office/powerpoint/2010/main" val="211329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Mangilao Basin</a:t>
            </a:r>
          </a:p>
          <a:p>
            <a:r>
              <a:rPr lang="en-US" dirty="0"/>
              <a:t>7 wells</a:t>
            </a:r>
          </a:p>
          <a:p>
            <a:r>
              <a:rPr lang="en-US" dirty="0"/>
              <a:t>Slightly increased production</a:t>
            </a:r>
          </a:p>
          <a:p>
            <a:r>
              <a:rPr lang="en-US" dirty="0"/>
              <a:t>Decrease in chloride</a:t>
            </a:r>
          </a:p>
        </p:txBody>
      </p:sp>
      <p:sp>
        <p:nvSpPr>
          <p:cNvPr id="4" name="Slide Number Placeholder 3"/>
          <p:cNvSpPr>
            <a:spLocks noGrp="1"/>
          </p:cNvSpPr>
          <p:nvPr>
            <p:ph type="sldNum" sz="quarter" idx="5"/>
          </p:nvPr>
        </p:nvSpPr>
        <p:spPr/>
        <p:txBody>
          <a:bodyPr/>
          <a:lstStyle/>
          <a:p>
            <a:fld id="{5803723E-F4EA-4B08-9907-88E7DE519E20}" type="slidenum">
              <a:rPr lang="en-US" smtClean="0"/>
              <a:t>8</a:t>
            </a:fld>
            <a:endParaRPr lang="en-US"/>
          </a:p>
        </p:txBody>
      </p:sp>
    </p:spTree>
    <p:extLst>
      <p:ext uri="{BB962C8B-B14F-4D97-AF65-F5344CB8AC3E}">
        <p14:creationId xmlns:p14="http://schemas.microsoft.com/office/powerpoint/2010/main" val="1934227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Hagåtña</a:t>
            </a:r>
            <a:r>
              <a:rPr lang="en-US" dirty="0"/>
              <a:t> Basin</a:t>
            </a:r>
          </a:p>
          <a:p>
            <a:r>
              <a:rPr lang="en-US" dirty="0"/>
              <a:t>28 wells</a:t>
            </a:r>
          </a:p>
          <a:p>
            <a:r>
              <a:rPr lang="en-US" dirty="0"/>
              <a:t>Generally the same production and chloride</a:t>
            </a:r>
          </a:p>
        </p:txBody>
      </p:sp>
      <p:sp>
        <p:nvSpPr>
          <p:cNvPr id="4" name="Slide Number Placeholder 3"/>
          <p:cNvSpPr>
            <a:spLocks noGrp="1"/>
          </p:cNvSpPr>
          <p:nvPr>
            <p:ph type="sldNum" sz="quarter" idx="5"/>
          </p:nvPr>
        </p:nvSpPr>
        <p:spPr/>
        <p:txBody>
          <a:bodyPr/>
          <a:lstStyle/>
          <a:p>
            <a:fld id="{5803723E-F4EA-4B08-9907-88E7DE519E20}" type="slidenum">
              <a:rPr lang="en-US" smtClean="0"/>
              <a:t>9</a:t>
            </a:fld>
            <a:endParaRPr lang="en-US"/>
          </a:p>
        </p:txBody>
      </p:sp>
    </p:spTree>
    <p:extLst>
      <p:ext uri="{BB962C8B-B14F-4D97-AF65-F5344CB8AC3E}">
        <p14:creationId xmlns:p14="http://schemas.microsoft.com/office/powerpoint/2010/main" val="358721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6449-3FBD-4A9E-BFF9-C4822D5649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10B380-FEB4-4851-92D5-DE7AB1F5B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8B0D60-62A9-4205-AAEF-9BC8E9394D6D}"/>
              </a:ext>
            </a:extLst>
          </p:cNvPr>
          <p:cNvSpPr>
            <a:spLocks noGrp="1"/>
          </p:cNvSpPr>
          <p:nvPr>
            <p:ph type="dt" sz="half" idx="10"/>
          </p:nvPr>
        </p:nvSpPr>
        <p:spPr/>
        <p:txBody>
          <a:bodyPr/>
          <a:lstStyle/>
          <a:p>
            <a:fld id="{09780688-FC9B-444E-8097-67A0735ED44A}" type="datetimeFigureOut">
              <a:rPr lang="en-US" smtClean="0"/>
              <a:t>2/7/2020</a:t>
            </a:fld>
            <a:endParaRPr lang="en-US"/>
          </a:p>
        </p:txBody>
      </p:sp>
      <p:sp>
        <p:nvSpPr>
          <p:cNvPr id="5" name="Footer Placeholder 4">
            <a:extLst>
              <a:ext uri="{FF2B5EF4-FFF2-40B4-BE49-F238E27FC236}">
                <a16:creationId xmlns:a16="http://schemas.microsoft.com/office/drawing/2014/main" id="{72D1E761-98C3-442F-8B83-A9F1FF0D1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3188B-2BB8-4D12-8217-2C632EC1AAF3}"/>
              </a:ext>
            </a:extLst>
          </p:cNvPr>
          <p:cNvSpPr>
            <a:spLocks noGrp="1"/>
          </p:cNvSpPr>
          <p:nvPr>
            <p:ph type="sldNum" sz="quarter" idx="12"/>
          </p:nvPr>
        </p:nvSpPr>
        <p:spPr/>
        <p:txBody>
          <a:bodyPr/>
          <a:lstStyle/>
          <a:p>
            <a:fld id="{8C8B4FCB-814C-40B6-8EC6-12FE0EED911A}" type="slidenum">
              <a:rPr lang="en-US" smtClean="0"/>
              <a:t>‹#›</a:t>
            </a:fld>
            <a:endParaRPr lang="en-US"/>
          </a:p>
        </p:txBody>
      </p:sp>
    </p:spTree>
    <p:extLst>
      <p:ext uri="{BB962C8B-B14F-4D97-AF65-F5344CB8AC3E}">
        <p14:creationId xmlns:p14="http://schemas.microsoft.com/office/powerpoint/2010/main" val="3059211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4B17-0283-4691-B432-8FCAE09A9E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2B555C-9C30-475E-863C-3942F91D8D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2CBA0-DE1F-4B6F-A6C3-78514CA66FD3}"/>
              </a:ext>
            </a:extLst>
          </p:cNvPr>
          <p:cNvSpPr>
            <a:spLocks noGrp="1"/>
          </p:cNvSpPr>
          <p:nvPr>
            <p:ph type="dt" sz="half" idx="10"/>
          </p:nvPr>
        </p:nvSpPr>
        <p:spPr/>
        <p:txBody>
          <a:bodyPr/>
          <a:lstStyle/>
          <a:p>
            <a:fld id="{09780688-FC9B-444E-8097-67A0735ED44A}" type="datetimeFigureOut">
              <a:rPr lang="en-US" smtClean="0"/>
              <a:t>2/7/2020</a:t>
            </a:fld>
            <a:endParaRPr lang="en-US"/>
          </a:p>
        </p:txBody>
      </p:sp>
      <p:sp>
        <p:nvSpPr>
          <p:cNvPr id="5" name="Footer Placeholder 4">
            <a:extLst>
              <a:ext uri="{FF2B5EF4-FFF2-40B4-BE49-F238E27FC236}">
                <a16:creationId xmlns:a16="http://schemas.microsoft.com/office/drawing/2014/main" id="{09D6E412-D252-4503-BC8B-5F024796E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C3EDD-259E-49DD-B448-24C04312873C}"/>
              </a:ext>
            </a:extLst>
          </p:cNvPr>
          <p:cNvSpPr>
            <a:spLocks noGrp="1"/>
          </p:cNvSpPr>
          <p:nvPr>
            <p:ph type="sldNum" sz="quarter" idx="12"/>
          </p:nvPr>
        </p:nvSpPr>
        <p:spPr/>
        <p:txBody>
          <a:bodyPr/>
          <a:lstStyle/>
          <a:p>
            <a:fld id="{8C8B4FCB-814C-40B6-8EC6-12FE0EED911A}" type="slidenum">
              <a:rPr lang="en-US" smtClean="0"/>
              <a:t>‹#›</a:t>
            </a:fld>
            <a:endParaRPr lang="en-US"/>
          </a:p>
        </p:txBody>
      </p:sp>
    </p:spTree>
    <p:extLst>
      <p:ext uri="{BB962C8B-B14F-4D97-AF65-F5344CB8AC3E}">
        <p14:creationId xmlns:p14="http://schemas.microsoft.com/office/powerpoint/2010/main" val="326578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6A9186-A2EA-401F-AFF6-F768FFC771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054094-D751-4B6D-88AD-F17897BE3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9C5F5-63F0-433F-87F9-3490400847C2}"/>
              </a:ext>
            </a:extLst>
          </p:cNvPr>
          <p:cNvSpPr>
            <a:spLocks noGrp="1"/>
          </p:cNvSpPr>
          <p:nvPr>
            <p:ph type="dt" sz="half" idx="10"/>
          </p:nvPr>
        </p:nvSpPr>
        <p:spPr/>
        <p:txBody>
          <a:bodyPr/>
          <a:lstStyle/>
          <a:p>
            <a:fld id="{09780688-FC9B-444E-8097-67A0735ED44A}" type="datetimeFigureOut">
              <a:rPr lang="en-US" smtClean="0"/>
              <a:t>2/7/2020</a:t>
            </a:fld>
            <a:endParaRPr lang="en-US"/>
          </a:p>
        </p:txBody>
      </p:sp>
      <p:sp>
        <p:nvSpPr>
          <p:cNvPr id="5" name="Footer Placeholder 4">
            <a:extLst>
              <a:ext uri="{FF2B5EF4-FFF2-40B4-BE49-F238E27FC236}">
                <a16:creationId xmlns:a16="http://schemas.microsoft.com/office/drawing/2014/main" id="{48C9B823-CC26-4C55-815A-636E062B0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034BB-E8A8-41F7-9780-A5188C3F7719}"/>
              </a:ext>
            </a:extLst>
          </p:cNvPr>
          <p:cNvSpPr>
            <a:spLocks noGrp="1"/>
          </p:cNvSpPr>
          <p:nvPr>
            <p:ph type="sldNum" sz="quarter" idx="12"/>
          </p:nvPr>
        </p:nvSpPr>
        <p:spPr/>
        <p:txBody>
          <a:bodyPr/>
          <a:lstStyle/>
          <a:p>
            <a:fld id="{8C8B4FCB-814C-40B6-8EC6-12FE0EED911A}" type="slidenum">
              <a:rPr lang="en-US" smtClean="0"/>
              <a:t>‹#›</a:t>
            </a:fld>
            <a:endParaRPr lang="en-US"/>
          </a:p>
        </p:txBody>
      </p:sp>
    </p:spTree>
    <p:extLst>
      <p:ext uri="{BB962C8B-B14F-4D97-AF65-F5344CB8AC3E}">
        <p14:creationId xmlns:p14="http://schemas.microsoft.com/office/powerpoint/2010/main" val="4292627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444AF-D3CA-4655-9037-8E8F9C81CA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C99F1-452E-4A64-8AF8-8776370DCA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7472E-1EB3-4573-91B6-BC8BB45EE526}"/>
              </a:ext>
            </a:extLst>
          </p:cNvPr>
          <p:cNvSpPr>
            <a:spLocks noGrp="1"/>
          </p:cNvSpPr>
          <p:nvPr>
            <p:ph type="dt" sz="half" idx="10"/>
          </p:nvPr>
        </p:nvSpPr>
        <p:spPr/>
        <p:txBody>
          <a:bodyPr/>
          <a:lstStyle/>
          <a:p>
            <a:fld id="{09780688-FC9B-444E-8097-67A0735ED44A}" type="datetimeFigureOut">
              <a:rPr lang="en-US" smtClean="0"/>
              <a:t>2/7/2020</a:t>
            </a:fld>
            <a:endParaRPr lang="en-US"/>
          </a:p>
        </p:txBody>
      </p:sp>
      <p:sp>
        <p:nvSpPr>
          <p:cNvPr id="5" name="Footer Placeholder 4">
            <a:extLst>
              <a:ext uri="{FF2B5EF4-FFF2-40B4-BE49-F238E27FC236}">
                <a16:creationId xmlns:a16="http://schemas.microsoft.com/office/drawing/2014/main" id="{AC598EEB-2271-4018-B056-BFE6DAAEC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91B52-CE10-48D3-8F4E-B23516D96288}"/>
              </a:ext>
            </a:extLst>
          </p:cNvPr>
          <p:cNvSpPr>
            <a:spLocks noGrp="1"/>
          </p:cNvSpPr>
          <p:nvPr>
            <p:ph type="sldNum" sz="quarter" idx="12"/>
          </p:nvPr>
        </p:nvSpPr>
        <p:spPr/>
        <p:txBody>
          <a:bodyPr/>
          <a:lstStyle/>
          <a:p>
            <a:fld id="{8C8B4FCB-814C-40B6-8EC6-12FE0EED911A}" type="slidenum">
              <a:rPr lang="en-US" smtClean="0"/>
              <a:t>‹#›</a:t>
            </a:fld>
            <a:endParaRPr lang="en-US"/>
          </a:p>
        </p:txBody>
      </p:sp>
    </p:spTree>
    <p:extLst>
      <p:ext uri="{BB962C8B-B14F-4D97-AF65-F5344CB8AC3E}">
        <p14:creationId xmlns:p14="http://schemas.microsoft.com/office/powerpoint/2010/main" val="3661890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465B1-9DDF-4E39-83D8-D694BA777B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0EC4B3-9A7E-4370-B32E-6BD0FE6A76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51F7E3-0273-452F-A419-0806DC9A9A71}"/>
              </a:ext>
            </a:extLst>
          </p:cNvPr>
          <p:cNvSpPr>
            <a:spLocks noGrp="1"/>
          </p:cNvSpPr>
          <p:nvPr>
            <p:ph type="dt" sz="half" idx="10"/>
          </p:nvPr>
        </p:nvSpPr>
        <p:spPr/>
        <p:txBody>
          <a:bodyPr/>
          <a:lstStyle/>
          <a:p>
            <a:fld id="{09780688-FC9B-444E-8097-67A0735ED44A}" type="datetimeFigureOut">
              <a:rPr lang="en-US" smtClean="0"/>
              <a:t>2/7/2020</a:t>
            </a:fld>
            <a:endParaRPr lang="en-US"/>
          </a:p>
        </p:txBody>
      </p:sp>
      <p:sp>
        <p:nvSpPr>
          <p:cNvPr id="5" name="Footer Placeholder 4">
            <a:extLst>
              <a:ext uri="{FF2B5EF4-FFF2-40B4-BE49-F238E27FC236}">
                <a16:creationId xmlns:a16="http://schemas.microsoft.com/office/drawing/2014/main" id="{139DF893-5AD8-4790-90E7-C7A7821CA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54FE0-4B46-46CE-A681-0561B0C0DCCA}"/>
              </a:ext>
            </a:extLst>
          </p:cNvPr>
          <p:cNvSpPr>
            <a:spLocks noGrp="1"/>
          </p:cNvSpPr>
          <p:nvPr>
            <p:ph type="sldNum" sz="quarter" idx="12"/>
          </p:nvPr>
        </p:nvSpPr>
        <p:spPr/>
        <p:txBody>
          <a:bodyPr/>
          <a:lstStyle/>
          <a:p>
            <a:fld id="{8C8B4FCB-814C-40B6-8EC6-12FE0EED911A}" type="slidenum">
              <a:rPr lang="en-US" smtClean="0"/>
              <a:t>‹#›</a:t>
            </a:fld>
            <a:endParaRPr lang="en-US"/>
          </a:p>
        </p:txBody>
      </p:sp>
    </p:spTree>
    <p:extLst>
      <p:ext uri="{BB962C8B-B14F-4D97-AF65-F5344CB8AC3E}">
        <p14:creationId xmlns:p14="http://schemas.microsoft.com/office/powerpoint/2010/main" val="3713323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1A684-E48B-44E3-9659-370DC28A9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1D8929-E1DA-444B-8967-0848E5CE02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2611AC-7D25-47BB-9C1C-BCB2FE744F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0C5058-C969-4789-BB59-3C1516B8BAF0}"/>
              </a:ext>
            </a:extLst>
          </p:cNvPr>
          <p:cNvSpPr>
            <a:spLocks noGrp="1"/>
          </p:cNvSpPr>
          <p:nvPr>
            <p:ph type="dt" sz="half" idx="10"/>
          </p:nvPr>
        </p:nvSpPr>
        <p:spPr/>
        <p:txBody>
          <a:bodyPr/>
          <a:lstStyle/>
          <a:p>
            <a:fld id="{09780688-FC9B-444E-8097-67A0735ED44A}" type="datetimeFigureOut">
              <a:rPr lang="en-US" smtClean="0"/>
              <a:t>2/7/2020</a:t>
            </a:fld>
            <a:endParaRPr lang="en-US"/>
          </a:p>
        </p:txBody>
      </p:sp>
      <p:sp>
        <p:nvSpPr>
          <p:cNvPr id="6" name="Footer Placeholder 5">
            <a:extLst>
              <a:ext uri="{FF2B5EF4-FFF2-40B4-BE49-F238E27FC236}">
                <a16:creationId xmlns:a16="http://schemas.microsoft.com/office/drawing/2014/main" id="{34552183-B301-48DE-A1E9-2E92C29AE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C3D74-841B-4145-9743-8A064438D373}"/>
              </a:ext>
            </a:extLst>
          </p:cNvPr>
          <p:cNvSpPr>
            <a:spLocks noGrp="1"/>
          </p:cNvSpPr>
          <p:nvPr>
            <p:ph type="sldNum" sz="quarter" idx="12"/>
          </p:nvPr>
        </p:nvSpPr>
        <p:spPr/>
        <p:txBody>
          <a:bodyPr/>
          <a:lstStyle/>
          <a:p>
            <a:fld id="{8C8B4FCB-814C-40B6-8EC6-12FE0EED911A}" type="slidenum">
              <a:rPr lang="en-US" smtClean="0"/>
              <a:t>‹#›</a:t>
            </a:fld>
            <a:endParaRPr lang="en-US"/>
          </a:p>
        </p:txBody>
      </p:sp>
    </p:spTree>
    <p:extLst>
      <p:ext uri="{BB962C8B-B14F-4D97-AF65-F5344CB8AC3E}">
        <p14:creationId xmlns:p14="http://schemas.microsoft.com/office/powerpoint/2010/main" val="1016227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2900-4FA9-4EEF-B84F-A20279A3A2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71EF2-F014-4C77-B7D8-D388184E19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E4A028-93CB-4E67-9453-D585923514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AD987-3B47-4D47-824B-2FDA052D60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067054-4103-4B68-874A-70548435F9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111035-A23E-4098-9AEB-B74F5A99D8CE}"/>
              </a:ext>
            </a:extLst>
          </p:cNvPr>
          <p:cNvSpPr>
            <a:spLocks noGrp="1"/>
          </p:cNvSpPr>
          <p:nvPr>
            <p:ph type="dt" sz="half" idx="10"/>
          </p:nvPr>
        </p:nvSpPr>
        <p:spPr/>
        <p:txBody>
          <a:bodyPr/>
          <a:lstStyle/>
          <a:p>
            <a:fld id="{09780688-FC9B-444E-8097-67A0735ED44A}" type="datetimeFigureOut">
              <a:rPr lang="en-US" smtClean="0"/>
              <a:t>2/7/2020</a:t>
            </a:fld>
            <a:endParaRPr lang="en-US"/>
          </a:p>
        </p:txBody>
      </p:sp>
      <p:sp>
        <p:nvSpPr>
          <p:cNvPr id="8" name="Footer Placeholder 7">
            <a:extLst>
              <a:ext uri="{FF2B5EF4-FFF2-40B4-BE49-F238E27FC236}">
                <a16:creationId xmlns:a16="http://schemas.microsoft.com/office/drawing/2014/main" id="{483C9003-675D-4DA4-85CF-15D8CEE9BB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011B64-21E7-4FE3-B5BB-530D6149DA7C}"/>
              </a:ext>
            </a:extLst>
          </p:cNvPr>
          <p:cNvSpPr>
            <a:spLocks noGrp="1"/>
          </p:cNvSpPr>
          <p:nvPr>
            <p:ph type="sldNum" sz="quarter" idx="12"/>
          </p:nvPr>
        </p:nvSpPr>
        <p:spPr/>
        <p:txBody>
          <a:bodyPr/>
          <a:lstStyle/>
          <a:p>
            <a:fld id="{8C8B4FCB-814C-40B6-8EC6-12FE0EED911A}" type="slidenum">
              <a:rPr lang="en-US" smtClean="0"/>
              <a:t>‹#›</a:t>
            </a:fld>
            <a:endParaRPr lang="en-US"/>
          </a:p>
        </p:txBody>
      </p:sp>
    </p:spTree>
    <p:extLst>
      <p:ext uri="{BB962C8B-B14F-4D97-AF65-F5344CB8AC3E}">
        <p14:creationId xmlns:p14="http://schemas.microsoft.com/office/powerpoint/2010/main" val="75850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555B-0DF7-4B52-BB01-E224749065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ABBBBE-8BB5-4261-88F1-EB5E77985D58}"/>
              </a:ext>
            </a:extLst>
          </p:cNvPr>
          <p:cNvSpPr>
            <a:spLocks noGrp="1"/>
          </p:cNvSpPr>
          <p:nvPr>
            <p:ph type="dt" sz="half" idx="10"/>
          </p:nvPr>
        </p:nvSpPr>
        <p:spPr/>
        <p:txBody>
          <a:bodyPr/>
          <a:lstStyle/>
          <a:p>
            <a:fld id="{09780688-FC9B-444E-8097-67A0735ED44A}" type="datetimeFigureOut">
              <a:rPr lang="en-US" smtClean="0"/>
              <a:t>2/7/2020</a:t>
            </a:fld>
            <a:endParaRPr lang="en-US"/>
          </a:p>
        </p:txBody>
      </p:sp>
      <p:sp>
        <p:nvSpPr>
          <p:cNvPr id="4" name="Footer Placeholder 3">
            <a:extLst>
              <a:ext uri="{FF2B5EF4-FFF2-40B4-BE49-F238E27FC236}">
                <a16:creationId xmlns:a16="http://schemas.microsoft.com/office/drawing/2014/main" id="{E0DE1B06-AD5E-484A-843F-D8442BD026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A3F59F-9702-4CC4-B57D-586A2ACF89C8}"/>
              </a:ext>
            </a:extLst>
          </p:cNvPr>
          <p:cNvSpPr>
            <a:spLocks noGrp="1"/>
          </p:cNvSpPr>
          <p:nvPr>
            <p:ph type="sldNum" sz="quarter" idx="12"/>
          </p:nvPr>
        </p:nvSpPr>
        <p:spPr/>
        <p:txBody>
          <a:bodyPr/>
          <a:lstStyle/>
          <a:p>
            <a:fld id="{8C8B4FCB-814C-40B6-8EC6-12FE0EED911A}" type="slidenum">
              <a:rPr lang="en-US" smtClean="0"/>
              <a:t>‹#›</a:t>
            </a:fld>
            <a:endParaRPr lang="en-US"/>
          </a:p>
        </p:txBody>
      </p:sp>
    </p:spTree>
    <p:extLst>
      <p:ext uri="{BB962C8B-B14F-4D97-AF65-F5344CB8AC3E}">
        <p14:creationId xmlns:p14="http://schemas.microsoft.com/office/powerpoint/2010/main" val="124003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B1D662-5766-40E6-8096-9676E18DC1D4}"/>
              </a:ext>
            </a:extLst>
          </p:cNvPr>
          <p:cNvSpPr>
            <a:spLocks noGrp="1"/>
          </p:cNvSpPr>
          <p:nvPr>
            <p:ph type="dt" sz="half" idx="10"/>
          </p:nvPr>
        </p:nvSpPr>
        <p:spPr/>
        <p:txBody>
          <a:bodyPr/>
          <a:lstStyle/>
          <a:p>
            <a:fld id="{09780688-FC9B-444E-8097-67A0735ED44A}" type="datetimeFigureOut">
              <a:rPr lang="en-US" smtClean="0"/>
              <a:t>2/7/2020</a:t>
            </a:fld>
            <a:endParaRPr lang="en-US"/>
          </a:p>
        </p:txBody>
      </p:sp>
      <p:sp>
        <p:nvSpPr>
          <p:cNvPr id="3" name="Footer Placeholder 2">
            <a:extLst>
              <a:ext uri="{FF2B5EF4-FFF2-40B4-BE49-F238E27FC236}">
                <a16:creationId xmlns:a16="http://schemas.microsoft.com/office/drawing/2014/main" id="{E89A22DD-31B7-4C17-AF87-D5B4DDCD5D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5730C4-365F-460E-AD67-02751060DB7D}"/>
              </a:ext>
            </a:extLst>
          </p:cNvPr>
          <p:cNvSpPr>
            <a:spLocks noGrp="1"/>
          </p:cNvSpPr>
          <p:nvPr>
            <p:ph type="sldNum" sz="quarter" idx="12"/>
          </p:nvPr>
        </p:nvSpPr>
        <p:spPr/>
        <p:txBody>
          <a:bodyPr/>
          <a:lstStyle/>
          <a:p>
            <a:fld id="{8C8B4FCB-814C-40B6-8EC6-12FE0EED911A}" type="slidenum">
              <a:rPr lang="en-US" smtClean="0"/>
              <a:t>‹#›</a:t>
            </a:fld>
            <a:endParaRPr lang="en-US"/>
          </a:p>
        </p:txBody>
      </p:sp>
    </p:spTree>
    <p:extLst>
      <p:ext uri="{BB962C8B-B14F-4D97-AF65-F5344CB8AC3E}">
        <p14:creationId xmlns:p14="http://schemas.microsoft.com/office/powerpoint/2010/main" val="354326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460F-D339-408C-BE9B-30CE675586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BD8D4-9318-4AF5-BCBC-06B85D808B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BEC8B0-4B2D-4D04-A707-1D489C646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7E571-304F-4900-932F-552495C7E63C}"/>
              </a:ext>
            </a:extLst>
          </p:cNvPr>
          <p:cNvSpPr>
            <a:spLocks noGrp="1"/>
          </p:cNvSpPr>
          <p:nvPr>
            <p:ph type="dt" sz="half" idx="10"/>
          </p:nvPr>
        </p:nvSpPr>
        <p:spPr/>
        <p:txBody>
          <a:bodyPr/>
          <a:lstStyle/>
          <a:p>
            <a:fld id="{09780688-FC9B-444E-8097-67A0735ED44A}" type="datetimeFigureOut">
              <a:rPr lang="en-US" smtClean="0"/>
              <a:t>2/7/2020</a:t>
            </a:fld>
            <a:endParaRPr lang="en-US"/>
          </a:p>
        </p:txBody>
      </p:sp>
      <p:sp>
        <p:nvSpPr>
          <p:cNvPr id="6" name="Footer Placeholder 5">
            <a:extLst>
              <a:ext uri="{FF2B5EF4-FFF2-40B4-BE49-F238E27FC236}">
                <a16:creationId xmlns:a16="http://schemas.microsoft.com/office/drawing/2014/main" id="{4D271F8F-095E-42DA-B597-1770B375DC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F9737-07D9-4CA4-AB1B-F8255829D7B6}"/>
              </a:ext>
            </a:extLst>
          </p:cNvPr>
          <p:cNvSpPr>
            <a:spLocks noGrp="1"/>
          </p:cNvSpPr>
          <p:nvPr>
            <p:ph type="sldNum" sz="quarter" idx="12"/>
          </p:nvPr>
        </p:nvSpPr>
        <p:spPr/>
        <p:txBody>
          <a:bodyPr/>
          <a:lstStyle/>
          <a:p>
            <a:fld id="{8C8B4FCB-814C-40B6-8EC6-12FE0EED911A}" type="slidenum">
              <a:rPr lang="en-US" smtClean="0"/>
              <a:t>‹#›</a:t>
            </a:fld>
            <a:endParaRPr lang="en-US"/>
          </a:p>
        </p:txBody>
      </p:sp>
    </p:spTree>
    <p:extLst>
      <p:ext uri="{BB962C8B-B14F-4D97-AF65-F5344CB8AC3E}">
        <p14:creationId xmlns:p14="http://schemas.microsoft.com/office/powerpoint/2010/main" val="1021462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77E0-8316-47D2-A1E0-FB81455B8B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6B771-7DE8-4327-B5CC-3B2F61C89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1F373-EC53-41A0-A4BF-4E39EC60C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D627D-9A2B-463E-8185-B354F7CA18F2}"/>
              </a:ext>
            </a:extLst>
          </p:cNvPr>
          <p:cNvSpPr>
            <a:spLocks noGrp="1"/>
          </p:cNvSpPr>
          <p:nvPr>
            <p:ph type="dt" sz="half" idx="10"/>
          </p:nvPr>
        </p:nvSpPr>
        <p:spPr/>
        <p:txBody>
          <a:bodyPr/>
          <a:lstStyle/>
          <a:p>
            <a:fld id="{09780688-FC9B-444E-8097-67A0735ED44A}" type="datetimeFigureOut">
              <a:rPr lang="en-US" smtClean="0"/>
              <a:t>2/7/2020</a:t>
            </a:fld>
            <a:endParaRPr lang="en-US"/>
          </a:p>
        </p:txBody>
      </p:sp>
      <p:sp>
        <p:nvSpPr>
          <p:cNvPr id="6" name="Footer Placeholder 5">
            <a:extLst>
              <a:ext uri="{FF2B5EF4-FFF2-40B4-BE49-F238E27FC236}">
                <a16:creationId xmlns:a16="http://schemas.microsoft.com/office/drawing/2014/main" id="{F93C7CF7-DA68-454B-9AFB-02B72D180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3304E1-1483-4AF4-ABA4-82F02E479D0F}"/>
              </a:ext>
            </a:extLst>
          </p:cNvPr>
          <p:cNvSpPr>
            <a:spLocks noGrp="1"/>
          </p:cNvSpPr>
          <p:nvPr>
            <p:ph type="sldNum" sz="quarter" idx="12"/>
          </p:nvPr>
        </p:nvSpPr>
        <p:spPr/>
        <p:txBody>
          <a:bodyPr/>
          <a:lstStyle/>
          <a:p>
            <a:fld id="{8C8B4FCB-814C-40B6-8EC6-12FE0EED911A}" type="slidenum">
              <a:rPr lang="en-US" smtClean="0"/>
              <a:t>‹#›</a:t>
            </a:fld>
            <a:endParaRPr lang="en-US"/>
          </a:p>
        </p:txBody>
      </p:sp>
    </p:spTree>
    <p:extLst>
      <p:ext uri="{BB962C8B-B14F-4D97-AF65-F5344CB8AC3E}">
        <p14:creationId xmlns:p14="http://schemas.microsoft.com/office/powerpoint/2010/main" val="3149727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E04E9-045C-4FF6-BECA-A11A207045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68D2C-69EF-45AE-AAB4-40207C23A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1E08A-BD6A-42F2-8D0E-F6A51F40C4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80688-FC9B-444E-8097-67A0735ED44A}" type="datetimeFigureOut">
              <a:rPr lang="en-US" smtClean="0"/>
              <a:t>2/7/2020</a:t>
            </a:fld>
            <a:endParaRPr lang="en-US"/>
          </a:p>
        </p:txBody>
      </p:sp>
      <p:sp>
        <p:nvSpPr>
          <p:cNvPr id="5" name="Footer Placeholder 4">
            <a:extLst>
              <a:ext uri="{FF2B5EF4-FFF2-40B4-BE49-F238E27FC236}">
                <a16:creationId xmlns:a16="http://schemas.microsoft.com/office/drawing/2014/main" id="{C976A3FE-4FCA-4A4A-A816-188D8C9F3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7F68F2-318F-4FD9-9E51-2CAB6EB470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B4FCB-814C-40B6-8EC6-12FE0EED911A}" type="slidenum">
              <a:rPr lang="en-US" smtClean="0"/>
              <a:t>‹#›</a:t>
            </a:fld>
            <a:endParaRPr lang="en-US"/>
          </a:p>
        </p:txBody>
      </p:sp>
    </p:spTree>
    <p:extLst>
      <p:ext uri="{BB962C8B-B14F-4D97-AF65-F5344CB8AC3E}">
        <p14:creationId xmlns:p14="http://schemas.microsoft.com/office/powerpoint/2010/main" val="539041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8C3134-3BDA-4EBE-A3A8-F5082773C486}"/>
              </a:ext>
            </a:extLst>
          </p:cNvPr>
          <p:cNvPicPr>
            <a:picLocks noChangeAspect="1"/>
          </p:cNvPicPr>
          <p:nvPr/>
        </p:nvPicPr>
        <p:blipFill>
          <a:blip r:embed="rId3"/>
          <a:stretch>
            <a:fillRect/>
          </a:stretch>
        </p:blipFill>
        <p:spPr>
          <a:xfrm>
            <a:off x="1052317" y="0"/>
            <a:ext cx="10087366" cy="6858000"/>
          </a:xfrm>
          <a:prstGeom prst="rect">
            <a:avLst/>
          </a:prstGeom>
        </p:spPr>
      </p:pic>
    </p:spTree>
    <p:extLst>
      <p:ext uri="{BB962C8B-B14F-4D97-AF65-F5344CB8AC3E}">
        <p14:creationId xmlns:p14="http://schemas.microsoft.com/office/powerpoint/2010/main" val="4221816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AA0AFE4A-3C39-4790-ACEC-2E968C96CEF4}"/>
              </a:ext>
            </a:extLst>
          </p:cNvPr>
          <p:cNvGraphicFramePr>
            <a:graphicFrameLocks noGrp="1"/>
          </p:cNvGraphicFramePr>
          <p:nvPr>
            <p:extLst>
              <p:ext uri="{D42A27DB-BD31-4B8C-83A1-F6EECF244321}">
                <p14:modId xmlns:p14="http://schemas.microsoft.com/office/powerpoint/2010/main" val="3270761039"/>
              </p:ext>
            </p:extLst>
          </p:nvPr>
        </p:nvGraphicFramePr>
        <p:xfrm>
          <a:off x="1120477" y="1123527"/>
          <a:ext cx="9951041" cy="46048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389C433E-F9D3-4116-99FC-3E0B7F4A17E6}"/>
              </a:ext>
            </a:extLst>
          </p:cNvPr>
          <p:cNvPicPr>
            <a:picLocks noChangeAspect="1"/>
          </p:cNvPicPr>
          <p:nvPr/>
        </p:nvPicPr>
        <p:blipFill>
          <a:blip r:embed="rId4"/>
          <a:stretch>
            <a:fillRect/>
          </a:stretch>
        </p:blipFill>
        <p:spPr>
          <a:xfrm>
            <a:off x="9511863" y="163408"/>
            <a:ext cx="2441632" cy="2406074"/>
          </a:xfrm>
          <a:prstGeom prst="rect">
            <a:avLst/>
          </a:prstGeom>
        </p:spPr>
      </p:pic>
    </p:spTree>
    <p:extLst>
      <p:ext uri="{BB962C8B-B14F-4D97-AF65-F5344CB8AC3E}">
        <p14:creationId xmlns:p14="http://schemas.microsoft.com/office/powerpoint/2010/main" val="1046280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C5E4C2-EED3-463A-82F2-4F96CB6CC2C3}"/>
              </a:ext>
            </a:extLst>
          </p:cNvPr>
          <p:cNvPicPr>
            <a:picLocks noChangeAspect="1"/>
          </p:cNvPicPr>
          <p:nvPr/>
        </p:nvPicPr>
        <p:blipFill>
          <a:blip r:embed="rId3"/>
          <a:stretch>
            <a:fillRect/>
          </a:stretch>
        </p:blipFill>
        <p:spPr>
          <a:xfrm>
            <a:off x="1626577" y="300225"/>
            <a:ext cx="8845061" cy="6324610"/>
          </a:xfrm>
          <a:prstGeom prst="rect">
            <a:avLst/>
          </a:prstGeom>
        </p:spPr>
      </p:pic>
      <p:sp>
        <p:nvSpPr>
          <p:cNvPr id="3" name="TextBox 2">
            <a:extLst>
              <a:ext uri="{FF2B5EF4-FFF2-40B4-BE49-F238E27FC236}">
                <a16:creationId xmlns:a16="http://schemas.microsoft.com/office/drawing/2014/main" id="{B977BFC5-2B3E-4543-8A3A-6BD681C122A5}"/>
              </a:ext>
            </a:extLst>
          </p:cNvPr>
          <p:cNvSpPr txBox="1"/>
          <p:nvPr/>
        </p:nvSpPr>
        <p:spPr>
          <a:xfrm>
            <a:off x="3731051" y="3345376"/>
            <a:ext cx="2318056" cy="769441"/>
          </a:xfrm>
          <a:prstGeom prst="borderCallout1">
            <a:avLst>
              <a:gd name="adj1" fmla="val 101971"/>
              <a:gd name="adj2" fmla="val 49522"/>
              <a:gd name="adj3" fmla="val 262910"/>
              <a:gd name="adj4" fmla="val 54983"/>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Faults / Geologic Features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Stratigraphy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Siegrist et al. (2007)</a:t>
            </a:r>
          </a:p>
        </p:txBody>
      </p:sp>
      <p:sp>
        <p:nvSpPr>
          <p:cNvPr id="4" name="TextBox 3">
            <a:extLst>
              <a:ext uri="{FF2B5EF4-FFF2-40B4-BE49-F238E27FC236}">
                <a16:creationId xmlns:a16="http://schemas.microsoft.com/office/drawing/2014/main" id="{9397944A-E831-4368-894F-7FAE8B78D94E}"/>
              </a:ext>
            </a:extLst>
          </p:cNvPr>
          <p:cNvSpPr txBox="1"/>
          <p:nvPr/>
        </p:nvSpPr>
        <p:spPr>
          <a:xfrm>
            <a:off x="3731051" y="3345377"/>
            <a:ext cx="2318056" cy="769441"/>
          </a:xfrm>
          <a:prstGeom prst="borderCallout1">
            <a:avLst>
              <a:gd name="adj1" fmla="val 541"/>
              <a:gd name="adj2" fmla="val 50280"/>
              <a:gd name="adj3" fmla="val -207021"/>
              <a:gd name="adj4" fmla="val 66027"/>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Faults / Geologic Features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Stratigraphy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Siegrist et al. (2007)</a:t>
            </a:r>
          </a:p>
        </p:txBody>
      </p:sp>
      <p:sp>
        <p:nvSpPr>
          <p:cNvPr id="5" name="TextBox 4">
            <a:extLst>
              <a:ext uri="{FF2B5EF4-FFF2-40B4-BE49-F238E27FC236}">
                <a16:creationId xmlns:a16="http://schemas.microsoft.com/office/drawing/2014/main" id="{66D19276-478B-43D4-8E1B-B8009CAD8146}"/>
              </a:ext>
            </a:extLst>
          </p:cNvPr>
          <p:cNvSpPr txBox="1"/>
          <p:nvPr/>
        </p:nvSpPr>
        <p:spPr>
          <a:xfrm>
            <a:off x="357392" y="2191921"/>
            <a:ext cx="2725940" cy="954107"/>
          </a:xfrm>
          <a:prstGeom prst="borderCallout1">
            <a:avLst>
              <a:gd name="adj1" fmla="val 2826"/>
              <a:gd name="adj2" fmla="val 49901"/>
              <a:gd name="adj3" fmla="val -93977"/>
              <a:gd name="adj4" fmla="val 178723"/>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Flow Lines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 pumping hydraulic gradient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Gingerich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Ghyben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Herzberg – spatial analysis</a:t>
            </a:r>
          </a:p>
        </p:txBody>
      </p:sp>
      <p:sp>
        <p:nvSpPr>
          <p:cNvPr id="6" name="TextBox 5">
            <a:extLst>
              <a:ext uri="{FF2B5EF4-FFF2-40B4-BE49-F238E27FC236}">
                <a16:creationId xmlns:a16="http://schemas.microsoft.com/office/drawing/2014/main" id="{1F8E8FA9-7848-4E88-A3FF-482627F967A7}"/>
              </a:ext>
            </a:extLst>
          </p:cNvPr>
          <p:cNvSpPr txBox="1"/>
          <p:nvPr/>
        </p:nvSpPr>
        <p:spPr>
          <a:xfrm>
            <a:off x="357392" y="2191921"/>
            <a:ext cx="2725940" cy="1138773"/>
          </a:xfrm>
          <a:prstGeom prst="borderCallout1">
            <a:avLst>
              <a:gd name="adj1" fmla="val 99779"/>
              <a:gd name="adj2" fmla="val 50291"/>
              <a:gd name="adj3" fmla="val 320200"/>
              <a:gd name="adj4" fmla="val 91172"/>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Flow Lines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 pumping hydraulic gradient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Gingerich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Ghyben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Herzberg – 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FEMWATER lesson</a:t>
            </a:r>
          </a:p>
        </p:txBody>
      </p:sp>
      <p:sp>
        <p:nvSpPr>
          <p:cNvPr id="7" name="TextBox 6">
            <a:extLst>
              <a:ext uri="{FF2B5EF4-FFF2-40B4-BE49-F238E27FC236}">
                <a16:creationId xmlns:a16="http://schemas.microsoft.com/office/drawing/2014/main" id="{FA5F02F3-8E3A-43A4-9EB6-6D6B71E5D977}"/>
              </a:ext>
            </a:extLst>
          </p:cNvPr>
          <p:cNvSpPr txBox="1"/>
          <p:nvPr/>
        </p:nvSpPr>
        <p:spPr>
          <a:xfrm>
            <a:off x="7740502" y="5849889"/>
            <a:ext cx="2731136" cy="707886"/>
          </a:xfrm>
          <a:prstGeom prst="borderCallout1">
            <a:avLst>
              <a:gd name="adj1" fmla="val 646"/>
              <a:gd name="adj2" fmla="val 50291"/>
              <a:gd name="adj3" fmla="val -115538"/>
              <a:gd name="adj4" fmla="val -10270"/>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Delineation of Basement Ridge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Gingerich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Vann et al. (2013)</a:t>
            </a:r>
          </a:p>
        </p:txBody>
      </p:sp>
      <p:sp>
        <p:nvSpPr>
          <p:cNvPr id="8" name="TextBox 7">
            <a:extLst>
              <a:ext uri="{FF2B5EF4-FFF2-40B4-BE49-F238E27FC236}">
                <a16:creationId xmlns:a16="http://schemas.microsoft.com/office/drawing/2014/main" id="{472EC40A-3209-4469-8772-7FD7869CC0CA}"/>
              </a:ext>
            </a:extLst>
          </p:cNvPr>
          <p:cNvSpPr txBox="1"/>
          <p:nvPr/>
        </p:nvSpPr>
        <p:spPr>
          <a:xfrm>
            <a:off x="9253870" y="2155209"/>
            <a:ext cx="2027275" cy="523220"/>
          </a:xfrm>
          <a:prstGeom prst="borderCallout1">
            <a:avLst>
              <a:gd name="adj1" fmla="val 102253"/>
              <a:gd name="adj2" fmla="val -59"/>
              <a:gd name="adj3" fmla="val 152703"/>
              <a:gd name="adj4" fmla="val -61669"/>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Basement Topography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Vann et al. (2013)</a:t>
            </a:r>
          </a:p>
        </p:txBody>
      </p:sp>
      <p:sp>
        <p:nvSpPr>
          <p:cNvPr id="9" name="TextBox 8">
            <a:extLst>
              <a:ext uri="{FF2B5EF4-FFF2-40B4-BE49-F238E27FC236}">
                <a16:creationId xmlns:a16="http://schemas.microsoft.com/office/drawing/2014/main" id="{9D3484C8-F308-45F5-8D41-65CE504C90BE}"/>
              </a:ext>
            </a:extLst>
          </p:cNvPr>
          <p:cNvSpPr txBox="1"/>
          <p:nvPr/>
        </p:nvSpPr>
        <p:spPr>
          <a:xfrm>
            <a:off x="4844376" y="115559"/>
            <a:ext cx="2503249" cy="369332"/>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UTM, WGS 84, Zone 55N</a:t>
            </a:r>
          </a:p>
        </p:txBody>
      </p:sp>
      <p:cxnSp>
        <p:nvCxnSpPr>
          <p:cNvPr id="11" name="Straight Connector 10">
            <a:extLst>
              <a:ext uri="{FF2B5EF4-FFF2-40B4-BE49-F238E27FC236}">
                <a16:creationId xmlns:a16="http://schemas.microsoft.com/office/drawing/2014/main" id="{AD51F47B-795C-4DA0-9D17-3C4EA4866BFC}"/>
              </a:ext>
            </a:extLst>
          </p:cNvPr>
          <p:cNvCxnSpPr/>
          <p:nvPr/>
        </p:nvCxnSpPr>
        <p:spPr>
          <a:xfrm>
            <a:off x="5117306" y="484891"/>
            <a:ext cx="209550" cy="167031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489F2D19-CFC5-4925-ACD2-51DC30A581B4}"/>
              </a:ext>
            </a:extLst>
          </p:cNvPr>
          <p:cNvSpPr/>
          <p:nvPr/>
        </p:nvSpPr>
        <p:spPr>
          <a:xfrm>
            <a:off x="6696075" y="4741069"/>
            <a:ext cx="1097756" cy="467138"/>
          </a:xfrm>
          <a:custGeom>
            <a:avLst/>
            <a:gdLst>
              <a:gd name="connsiteX0" fmla="*/ 1097756 w 1097756"/>
              <a:gd name="connsiteY0" fmla="*/ 0 h 467138"/>
              <a:gd name="connsiteX1" fmla="*/ 857250 w 1097756"/>
              <a:gd name="connsiteY1" fmla="*/ 114300 h 467138"/>
              <a:gd name="connsiteX2" fmla="*/ 781050 w 1097756"/>
              <a:gd name="connsiteY2" fmla="*/ 150019 h 467138"/>
              <a:gd name="connsiteX3" fmla="*/ 740569 w 1097756"/>
              <a:gd name="connsiteY3" fmla="*/ 183356 h 467138"/>
              <a:gd name="connsiteX4" fmla="*/ 709613 w 1097756"/>
              <a:gd name="connsiteY4" fmla="*/ 200025 h 467138"/>
              <a:gd name="connsiteX5" fmla="*/ 678656 w 1097756"/>
              <a:gd name="connsiteY5" fmla="*/ 245269 h 467138"/>
              <a:gd name="connsiteX6" fmla="*/ 650081 w 1097756"/>
              <a:gd name="connsiteY6" fmla="*/ 271462 h 467138"/>
              <a:gd name="connsiteX7" fmla="*/ 590550 w 1097756"/>
              <a:gd name="connsiteY7" fmla="*/ 304800 h 467138"/>
              <a:gd name="connsiteX8" fmla="*/ 495300 w 1097756"/>
              <a:gd name="connsiteY8" fmla="*/ 361950 h 467138"/>
              <a:gd name="connsiteX9" fmla="*/ 409575 w 1097756"/>
              <a:gd name="connsiteY9" fmla="*/ 397669 h 467138"/>
              <a:gd name="connsiteX10" fmla="*/ 283369 w 1097756"/>
              <a:gd name="connsiteY10" fmla="*/ 445294 h 467138"/>
              <a:gd name="connsiteX11" fmla="*/ 197644 w 1097756"/>
              <a:gd name="connsiteY11" fmla="*/ 466725 h 467138"/>
              <a:gd name="connsiteX12" fmla="*/ 128588 w 1097756"/>
              <a:gd name="connsiteY12" fmla="*/ 454819 h 467138"/>
              <a:gd name="connsiteX13" fmla="*/ 54769 w 1097756"/>
              <a:gd name="connsiteY13" fmla="*/ 402431 h 467138"/>
              <a:gd name="connsiteX14" fmla="*/ 16669 w 1097756"/>
              <a:gd name="connsiteY14" fmla="*/ 378619 h 467138"/>
              <a:gd name="connsiteX15" fmla="*/ 0 w 1097756"/>
              <a:gd name="connsiteY15" fmla="*/ 371475 h 46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7756" h="467138">
                <a:moveTo>
                  <a:pt x="1097756" y="0"/>
                </a:moveTo>
                <a:lnTo>
                  <a:pt x="857250" y="114300"/>
                </a:lnTo>
                <a:cubicBezTo>
                  <a:pt x="804466" y="139303"/>
                  <a:pt x="800497" y="138510"/>
                  <a:pt x="781050" y="150019"/>
                </a:cubicBezTo>
                <a:cubicBezTo>
                  <a:pt x="761603" y="161528"/>
                  <a:pt x="752475" y="175022"/>
                  <a:pt x="740569" y="183356"/>
                </a:cubicBezTo>
                <a:cubicBezTo>
                  <a:pt x="728663" y="191690"/>
                  <a:pt x="719932" y="189706"/>
                  <a:pt x="709613" y="200025"/>
                </a:cubicBezTo>
                <a:cubicBezTo>
                  <a:pt x="699294" y="210344"/>
                  <a:pt x="688578" y="233363"/>
                  <a:pt x="678656" y="245269"/>
                </a:cubicBezTo>
                <a:cubicBezTo>
                  <a:pt x="668734" y="257175"/>
                  <a:pt x="664765" y="261540"/>
                  <a:pt x="650081" y="271462"/>
                </a:cubicBezTo>
                <a:cubicBezTo>
                  <a:pt x="635397" y="281384"/>
                  <a:pt x="616347" y="289719"/>
                  <a:pt x="590550" y="304800"/>
                </a:cubicBezTo>
                <a:cubicBezTo>
                  <a:pt x="564753" y="319881"/>
                  <a:pt x="525462" y="346472"/>
                  <a:pt x="495300" y="361950"/>
                </a:cubicBezTo>
                <a:cubicBezTo>
                  <a:pt x="465137" y="377428"/>
                  <a:pt x="444897" y="383778"/>
                  <a:pt x="409575" y="397669"/>
                </a:cubicBezTo>
                <a:cubicBezTo>
                  <a:pt x="374253" y="411560"/>
                  <a:pt x="318691" y="433785"/>
                  <a:pt x="283369" y="445294"/>
                </a:cubicBezTo>
                <a:cubicBezTo>
                  <a:pt x="248047" y="456803"/>
                  <a:pt x="223441" y="465138"/>
                  <a:pt x="197644" y="466725"/>
                </a:cubicBezTo>
                <a:cubicBezTo>
                  <a:pt x="171847" y="468312"/>
                  <a:pt x="152400" y="465535"/>
                  <a:pt x="128588" y="454819"/>
                </a:cubicBezTo>
                <a:cubicBezTo>
                  <a:pt x="104775" y="444103"/>
                  <a:pt x="73422" y="415131"/>
                  <a:pt x="54769" y="402431"/>
                </a:cubicBezTo>
                <a:cubicBezTo>
                  <a:pt x="36116" y="389731"/>
                  <a:pt x="25797" y="383778"/>
                  <a:pt x="16669" y="378619"/>
                </a:cubicBezTo>
                <a:cubicBezTo>
                  <a:pt x="7541" y="373460"/>
                  <a:pt x="3770" y="372467"/>
                  <a:pt x="0" y="371475"/>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09DE438-42D0-4E28-943A-9B105B3ADAC7}"/>
              </a:ext>
            </a:extLst>
          </p:cNvPr>
          <p:cNvSpPr/>
          <p:nvPr/>
        </p:nvSpPr>
        <p:spPr>
          <a:xfrm>
            <a:off x="2828925" y="4786313"/>
            <a:ext cx="1804988" cy="1047750"/>
          </a:xfrm>
          <a:custGeom>
            <a:avLst/>
            <a:gdLst>
              <a:gd name="connsiteX0" fmla="*/ 1804988 w 1804988"/>
              <a:gd name="connsiteY0" fmla="*/ 0 h 1047750"/>
              <a:gd name="connsiteX1" fmla="*/ 1676400 w 1804988"/>
              <a:gd name="connsiteY1" fmla="*/ 80962 h 1047750"/>
              <a:gd name="connsiteX2" fmla="*/ 1581150 w 1804988"/>
              <a:gd name="connsiteY2" fmla="*/ 145256 h 1047750"/>
              <a:gd name="connsiteX3" fmla="*/ 1502569 w 1804988"/>
              <a:gd name="connsiteY3" fmla="*/ 190500 h 1047750"/>
              <a:gd name="connsiteX4" fmla="*/ 1423988 w 1804988"/>
              <a:gd name="connsiteY4" fmla="*/ 233362 h 1047750"/>
              <a:gd name="connsiteX5" fmla="*/ 1328738 w 1804988"/>
              <a:gd name="connsiteY5" fmla="*/ 309562 h 1047750"/>
              <a:gd name="connsiteX6" fmla="*/ 1240631 w 1804988"/>
              <a:gd name="connsiteY6" fmla="*/ 369093 h 1047750"/>
              <a:gd name="connsiteX7" fmla="*/ 1140619 w 1804988"/>
              <a:gd name="connsiteY7" fmla="*/ 442912 h 1047750"/>
              <a:gd name="connsiteX8" fmla="*/ 1045369 w 1804988"/>
              <a:gd name="connsiteY8" fmla="*/ 502443 h 1047750"/>
              <a:gd name="connsiteX9" fmla="*/ 971550 w 1804988"/>
              <a:gd name="connsiteY9" fmla="*/ 540543 h 1047750"/>
              <a:gd name="connsiteX10" fmla="*/ 876300 w 1804988"/>
              <a:gd name="connsiteY10" fmla="*/ 602456 h 1047750"/>
              <a:gd name="connsiteX11" fmla="*/ 812006 w 1804988"/>
              <a:gd name="connsiteY11" fmla="*/ 652462 h 1047750"/>
              <a:gd name="connsiteX12" fmla="*/ 742950 w 1804988"/>
              <a:gd name="connsiteY12" fmla="*/ 685800 h 1047750"/>
              <a:gd name="connsiteX13" fmla="*/ 666750 w 1804988"/>
              <a:gd name="connsiteY13" fmla="*/ 740568 h 1047750"/>
              <a:gd name="connsiteX14" fmla="*/ 604838 w 1804988"/>
              <a:gd name="connsiteY14" fmla="*/ 785812 h 1047750"/>
              <a:gd name="connsiteX15" fmla="*/ 521494 w 1804988"/>
              <a:gd name="connsiteY15" fmla="*/ 833437 h 1047750"/>
              <a:gd name="connsiteX16" fmla="*/ 454819 w 1804988"/>
              <a:gd name="connsiteY16" fmla="*/ 871537 h 1047750"/>
              <a:gd name="connsiteX17" fmla="*/ 342900 w 1804988"/>
              <a:gd name="connsiteY17" fmla="*/ 928687 h 1047750"/>
              <a:gd name="connsiteX18" fmla="*/ 252413 w 1804988"/>
              <a:gd name="connsiteY18" fmla="*/ 969168 h 1047750"/>
              <a:gd name="connsiteX19" fmla="*/ 114300 w 1804988"/>
              <a:gd name="connsiteY19" fmla="*/ 1012031 h 1047750"/>
              <a:gd name="connsiteX20" fmla="*/ 19050 w 1804988"/>
              <a:gd name="connsiteY20" fmla="*/ 1035843 h 1047750"/>
              <a:gd name="connsiteX21" fmla="*/ 0 w 1804988"/>
              <a:gd name="connsiteY21" fmla="*/ 1047750 h 1047750"/>
              <a:gd name="connsiteX22" fmla="*/ 0 w 1804988"/>
              <a:gd name="connsiteY22" fmla="*/ 104775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4988" h="1047750">
                <a:moveTo>
                  <a:pt x="1804988" y="0"/>
                </a:moveTo>
                <a:lnTo>
                  <a:pt x="1676400" y="80962"/>
                </a:lnTo>
                <a:cubicBezTo>
                  <a:pt x="1639094" y="105171"/>
                  <a:pt x="1610122" y="127000"/>
                  <a:pt x="1581150" y="145256"/>
                </a:cubicBezTo>
                <a:cubicBezTo>
                  <a:pt x="1552178" y="163512"/>
                  <a:pt x="1528763" y="175816"/>
                  <a:pt x="1502569" y="190500"/>
                </a:cubicBezTo>
                <a:cubicBezTo>
                  <a:pt x="1476375" y="205184"/>
                  <a:pt x="1452960" y="213518"/>
                  <a:pt x="1423988" y="233362"/>
                </a:cubicBezTo>
                <a:cubicBezTo>
                  <a:pt x="1395016" y="253206"/>
                  <a:pt x="1359297" y="286940"/>
                  <a:pt x="1328738" y="309562"/>
                </a:cubicBezTo>
                <a:cubicBezTo>
                  <a:pt x="1298178" y="332184"/>
                  <a:pt x="1271984" y="346868"/>
                  <a:pt x="1240631" y="369093"/>
                </a:cubicBezTo>
                <a:cubicBezTo>
                  <a:pt x="1209278" y="391318"/>
                  <a:pt x="1173163" y="420687"/>
                  <a:pt x="1140619" y="442912"/>
                </a:cubicBezTo>
                <a:cubicBezTo>
                  <a:pt x="1108075" y="465137"/>
                  <a:pt x="1073547" y="486171"/>
                  <a:pt x="1045369" y="502443"/>
                </a:cubicBezTo>
                <a:cubicBezTo>
                  <a:pt x="1017191" y="518715"/>
                  <a:pt x="999728" y="523874"/>
                  <a:pt x="971550" y="540543"/>
                </a:cubicBezTo>
                <a:cubicBezTo>
                  <a:pt x="943372" y="557212"/>
                  <a:pt x="902891" y="583803"/>
                  <a:pt x="876300" y="602456"/>
                </a:cubicBezTo>
                <a:cubicBezTo>
                  <a:pt x="849709" y="621109"/>
                  <a:pt x="834231" y="638571"/>
                  <a:pt x="812006" y="652462"/>
                </a:cubicBezTo>
                <a:cubicBezTo>
                  <a:pt x="789781" y="666353"/>
                  <a:pt x="767159" y="671116"/>
                  <a:pt x="742950" y="685800"/>
                </a:cubicBezTo>
                <a:cubicBezTo>
                  <a:pt x="718741" y="700484"/>
                  <a:pt x="666750" y="740568"/>
                  <a:pt x="666750" y="740568"/>
                </a:cubicBezTo>
                <a:cubicBezTo>
                  <a:pt x="643731" y="757237"/>
                  <a:pt x="629047" y="770334"/>
                  <a:pt x="604838" y="785812"/>
                </a:cubicBezTo>
                <a:cubicBezTo>
                  <a:pt x="580629" y="801290"/>
                  <a:pt x="521494" y="833437"/>
                  <a:pt x="521494" y="833437"/>
                </a:cubicBezTo>
                <a:cubicBezTo>
                  <a:pt x="496491" y="847724"/>
                  <a:pt x="484585" y="855662"/>
                  <a:pt x="454819" y="871537"/>
                </a:cubicBezTo>
                <a:cubicBezTo>
                  <a:pt x="425053" y="887412"/>
                  <a:pt x="376634" y="912415"/>
                  <a:pt x="342900" y="928687"/>
                </a:cubicBezTo>
                <a:cubicBezTo>
                  <a:pt x="309166" y="944959"/>
                  <a:pt x="290513" y="955277"/>
                  <a:pt x="252413" y="969168"/>
                </a:cubicBezTo>
                <a:cubicBezTo>
                  <a:pt x="214313" y="983059"/>
                  <a:pt x="153194" y="1000919"/>
                  <a:pt x="114300" y="1012031"/>
                </a:cubicBezTo>
                <a:cubicBezTo>
                  <a:pt x="75406" y="1023143"/>
                  <a:pt x="38100" y="1029890"/>
                  <a:pt x="19050" y="1035843"/>
                </a:cubicBezTo>
                <a:cubicBezTo>
                  <a:pt x="0" y="1041796"/>
                  <a:pt x="0" y="1047750"/>
                  <a:pt x="0" y="1047750"/>
                </a:cubicBezTo>
                <a:lnTo>
                  <a:pt x="0" y="1047750"/>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88E3AB8-607E-4D6D-8C49-50D5DB100869}"/>
              </a:ext>
            </a:extLst>
          </p:cNvPr>
          <p:cNvSpPr/>
          <p:nvPr/>
        </p:nvSpPr>
        <p:spPr>
          <a:xfrm>
            <a:off x="3805238" y="5200650"/>
            <a:ext cx="2783681" cy="192908"/>
          </a:xfrm>
          <a:custGeom>
            <a:avLst/>
            <a:gdLst>
              <a:gd name="connsiteX0" fmla="*/ 0 w 2783681"/>
              <a:gd name="connsiteY0" fmla="*/ 0 h 192908"/>
              <a:gd name="connsiteX1" fmla="*/ 107156 w 2783681"/>
              <a:gd name="connsiteY1" fmla="*/ 9525 h 192908"/>
              <a:gd name="connsiteX2" fmla="*/ 226218 w 2783681"/>
              <a:gd name="connsiteY2" fmla="*/ 23813 h 192908"/>
              <a:gd name="connsiteX3" fmla="*/ 314325 w 2783681"/>
              <a:gd name="connsiteY3" fmla="*/ 38100 h 192908"/>
              <a:gd name="connsiteX4" fmla="*/ 407193 w 2783681"/>
              <a:gd name="connsiteY4" fmla="*/ 57150 h 192908"/>
              <a:gd name="connsiteX5" fmla="*/ 452437 w 2783681"/>
              <a:gd name="connsiteY5" fmla="*/ 78581 h 192908"/>
              <a:gd name="connsiteX6" fmla="*/ 538162 w 2783681"/>
              <a:gd name="connsiteY6" fmla="*/ 102394 h 192908"/>
              <a:gd name="connsiteX7" fmla="*/ 633412 w 2783681"/>
              <a:gd name="connsiteY7" fmla="*/ 111919 h 192908"/>
              <a:gd name="connsiteX8" fmla="*/ 745331 w 2783681"/>
              <a:gd name="connsiteY8" fmla="*/ 123825 h 192908"/>
              <a:gd name="connsiteX9" fmla="*/ 864393 w 2783681"/>
              <a:gd name="connsiteY9" fmla="*/ 140494 h 192908"/>
              <a:gd name="connsiteX10" fmla="*/ 969168 w 2783681"/>
              <a:gd name="connsiteY10" fmla="*/ 152400 h 192908"/>
              <a:gd name="connsiteX11" fmla="*/ 1069181 w 2783681"/>
              <a:gd name="connsiteY11" fmla="*/ 157163 h 192908"/>
              <a:gd name="connsiteX12" fmla="*/ 1193006 w 2783681"/>
              <a:gd name="connsiteY12" fmla="*/ 169069 h 192908"/>
              <a:gd name="connsiteX13" fmla="*/ 1262062 w 2783681"/>
              <a:gd name="connsiteY13" fmla="*/ 161925 h 192908"/>
              <a:gd name="connsiteX14" fmla="*/ 1343025 w 2783681"/>
              <a:gd name="connsiteY14" fmla="*/ 171450 h 192908"/>
              <a:gd name="connsiteX15" fmla="*/ 1459706 w 2783681"/>
              <a:gd name="connsiteY15" fmla="*/ 185738 h 192908"/>
              <a:gd name="connsiteX16" fmla="*/ 1543050 w 2783681"/>
              <a:gd name="connsiteY16" fmla="*/ 192881 h 192908"/>
              <a:gd name="connsiteX17" fmla="*/ 1647825 w 2783681"/>
              <a:gd name="connsiteY17" fmla="*/ 183356 h 192908"/>
              <a:gd name="connsiteX18" fmla="*/ 1743075 w 2783681"/>
              <a:gd name="connsiteY18" fmla="*/ 180975 h 192908"/>
              <a:gd name="connsiteX19" fmla="*/ 1876425 w 2783681"/>
              <a:gd name="connsiteY19" fmla="*/ 178594 h 192908"/>
              <a:gd name="connsiteX20" fmla="*/ 1985962 w 2783681"/>
              <a:gd name="connsiteY20" fmla="*/ 169069 h 192908"/>
              <a:gd name="connsiteX21" fmla="*/ 2085975 w 2783681"/>
              <a:gd name="connsiteY21" fmla="*/ 142875 h 192908"/>
              <a:gd name="connsiteX22" fmla="*/ 2181225 w 2783681"/>
              <a:gd name="connsiteY22" fmla="*/ 107156 h 192908"/>
              <a:gd name="connsiteX23" fmla="*/ 2255043 w 2783681"/>
              <a:gd name="connsiteY23" fmla="*/ 92869 h 192908"/>
              <a:gd name="connsiteX24" fmla="*/ 2362200 w 2783681"/>
              <a:gd name="connsiteY24" fmla="*/ 83344 h 192908"/>
              <a:gd name="connsiteX25" fmla="*/ 2471737 w 2783681"/>
              <a:gd name="connsiteY25" fmla="*/ 78581 h 192908"/>
              <a:gd name="connsiteX26" fmla="*/ 2574131 w 2783681"/>
              <a:gd name="connsiteY26" fmla="*/ 88106 h 192908"/>
              <a:gd name="connsiteX27" fmla="*/ 2657475 w 2783681"/>
              <a:gd name="connsiteY27" fmla="*/ 97631 h 192908"/>
              <a:gd name="connsiteX28" fmla="*/ 2747962 w 2783681"/>
              <a:gd name="connsiteY28" fmla="*/ 104775 h 192908"/>
              <a:gd name="connsiteX29" fmla="*/ 2783681 w 2783681"/>
              <a:gd name="connsiteY29" fmla="*/ 107156 h 19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3681" h="192908">
                <a:moveTo>
                  <a:pt x="0" y="0"/>
                </a:moveTo>
                <a:lnTo>
                  <a:pt x="107156" y="9525"/>
                </a:lnTo>
                <a:cubicBezTo>
                  <a:pt x="144859" y="13494"/>
                  <a:pt x="191690" y="19051"/>
                  <a:pt x="226218" y="23813"/>
                </a:cubicBezTo>
                <a:cubicBezTo>
                  <a:pt x="260746" y="28576"/>
                  <a:pt x="284163" y="32544"/>
                  <a:pt x="314325" y="38100"/>
                </a:cubicBezTo>
                <a:cubicBezTo>
                  <a:pt x="344488" y="43656"/>
                  <a:pt x="384174" y="50403"/>
                  <a:pt x="407193" y="57150"/>
                </a:cubicBezTo>
                <a:cubicBezTo>
                  <a:pt x="430212" y="63897"/>
                  <a:pt x="430609" y="71040"/>
                  <a:pt x="452437" y="78581"/>
                </a:cubicBezTo>
                <a:cubicBezTo>
                  <a:pt x="474265" y="86122"/>
                  <a:pt x="508000" y="96838"/>
                  <a:pt x="538162" y="102394"/>
                </a:cubicBezTo>
                <a:cubicBezTo>
                  <a:pt x="568324" y="107950"/>
                  <a:pt x="633412" y="111919"/>
                  <a:pt x="633412" y="111919"/>
                </a:cubicBezTo>
                <a:lnTo>
                  <a:pt x="745331" y="123825"/>
                </a:lnTo>
                <a:cubicBezTo>
                  <a:pt x="783828" y="128587"/>
                  <a:pt x="827087" y="135732"/>
                  <a:pt x="864393" y="140494"/>
                </a:cubicBezTo>
                <a:cubicBezTo>
                  <a:pt x="901699" y="145257"/>
                  <a:pt x="935037" y="149622"/>
                  <a:pt x="969168" y="152400"/>
                </a:cubicBezTo>
                <a:cubicBezTo>
                  <a:pt x="1003299" y="155178"/>
                  <a:pt x="1031875" y="154385"/>
                  <a:pt x="1069181" y="157163"/>
                </a:cubicBezTo>
                <a:cubicBezTo>
                  <a:pt x="1106487" y="159941"/>
                  <a:pt x="1160859" y="168275"/>
                  <a:pt x="1193006" y="169069"/>
                </a:cubicBezTo>
                <a:cubicBezTo>
                  <a:pt x="1225153" y="169863"/>
                  <a:pt x="1237059" y="161528"/>
                  <a:pt x="1262062" y="161925"/>
                </a:cubicBezTo>
                <a:cubicBezTo>
                  <a:pt x="1287065" y="162322"/>
                  <a:pt x="1343025" y="171450"/>
                  <a:pt x="1343025" y="171450"/>
                </a:cubicBezTo>
                <a:lnTo>
                  <a:pt x="1459706" y="185738"/>
                </a:lnTo>
                <a:cubicBezTo>
                  <a:pt x="1493043" y="189310"/>
                  <a:pt x="1511697" y="193278"/>
                  <a:pt x="1543050" y="192881"/>
                </a:cubicBezTo>
                <a:cubicBezTo>
                  <a:pt x="1574403" y="192484"/>
                  <a:pt x="1614488" y="185340"/>
                  <a:pt x="1647825" y="183356"/>
                </a:cubicBezTo>
                <a:cubicBezTo>
                  <a:pt x="1681162" y="181372"/>
                  <a:pt x="1743075" y="180975"/>
                  <a:pt x="1743075" y="180975"/>
                </a:cubicBezTo>
                <a:cubicBezTo>
                  <a:pt x="1781175" y="180181"/>
                  <a:pt x="1835944" y="180578"/>
                  <a:pt x="1876425" y="178594"/>
                </a:cubicBezTo>
                <a:cubicBezTo>
                  <a:pt x="1916906" y="176610"/>
                  <a:pt x="1951037" y="175022"/>
                  <a:pt x="1985962" y="169069"/>
                </a:cubicBezTo>
                <a:cubicBezTo>
                  <a:pt x="2020887" y="163116"/>
                  <a:pt x="2053431" y="153194"/>
                  <a:pt x="2085975" y="142875"/>
                </a:cubicBezTo>
                <a:cubicBezTo>
                  <a:pt x="2118519" y="132556"/>
                  <a:pt x="2153047" y="115490"/>
                  <a:pt x="2181225" y="107156"/>
                </a:cubicBezTo>
                <a:cubicBezTo>
                  <a:pt x="2209403" y="98822"/>
                  <a:pt x="2224881" y="96838"/>
                  <a:pt x="2255043" y="92869"/>
                </a:cubicBezTo>
                <a:cubicBezTo>
                  <a:pt x="2285205" y="88900"/>
                  <a:pt x="2326084" y="85725"/>
                  <a:pt x="2362200" y="83344"/>
                </a:cubicBezTo>
                <a:cubicBezTo>
                  <a:pt x="2398316" y="80963"/>
                  <a:pt x="2436415" y="77787"/>
                  <a:pt x="2471737" y="78581"/>
                </a:cubicBezTo>
                <a:cubicBezTo>
                  <a:pt x="2507059" y="79375"/>
                  <a:pt x="2543175" y="84931"/>
                  <a:pt x="2574131" y="88106"/>
                </a:cubicBezTo>
                <a:cubicBezTo>
                  <a:pt x="2605087" y="91281"/>
                  <a:pt x="2628503" y="94853"/>
                  <a:pt x="2657475" y="97631"/>
                </a:cubicBezTo>
                <a:cubicBezTo>
                  <a:pt x="2686447" y="100409"/>
                  <a:pt x="2747962" y="104775"/>
                  <a:pt x="2747962" y="104775"/>
                </a:cubicBezTo>
                <a:lnTo>
                  <a:pt x="2783681" y="107156"/>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90C5A0E-B8E1-4C75-8C9F-3F2B41859BD7}"/>
              </a:ext>
            </a:extLst>
          </p:cNvPr>
          <p:cNvSpPr txBox="1"/>
          <p:nvPr/>
        </p:nvSpPr>
        <p:spPr>
          <a:xfrm rot="5018607">
            <a:off x="4898648" y="1623596"/>
            <a:ext cx="9131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Pugua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Fault</a:t>
            </a:r>
          </a:p>
        </p:txBody>
      </p:sp>
      <p:sp>
        <p:nvSpPr>
          <p:cNvPr id="16" name="TextBox 15">
            <a:extLst>
              <a:ext uri="{FF2B5EF4-FFF2-40B4-BE49-F238E27FC236}">
                <a16:creationId xmlns:a16="http://schemas.microsoft.com/office/drawing/2014/main" id="{AC00CF1F-EAE6-448D-AD6F-6A1DEFC72E65}"/>
              </a:ext>
            </a:extLst>
          </p:cNvPr>
          <p:cNvSpPr txBox="1"/>
          <p:nvPr/>
        </p:nvSpPr>
        <p:spPr>
          <a:xfrm rot="495505">
            <a:off x="4062487" y="5069707"/>
            <a:ext cx="101309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Scissors Fault</a:t>
            </a:r>
          </a:p>
        </p:txBody>
      </p:sp>
    </p:spTree>
    <p:extLst>
      <p:ext uri="{BB962C8B-B14F-4D97-AF65-F5344CB8AC3E}">
        <p14:creationId xmlns:p14="http://schemas.microsoft.com/office/powerpoint/2010/main" val="327494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802730-C863-4EF3-B1AC-245329D3D3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60" b="89924" l="300" r="99500">
                        <a14:foregroundMark x1="27587" y1="26070" x2="99200" y2="83206"/>
                        <a14:foregroundMark x1="26957" y1="25567" x2="27428" y2="25943"/>
                        <a14:foregroundMark x1="97700" y1="45496" x2="99550" y2="56031"/>
                        <a14:foregroundMark x1="2800" y1="46260" x2="300" y2="55267"/>
                        <a14:foregroundMark x1="300" y1="55267" x2="3850" y2="48550"/>
                        <a14:foregroundMark x1="3850" y1="48550" x2="3750" y2="45802"/>
                        <a14:backgroundMark x1="3050" y1="14046" x2="27200" y2="11298"/>
                        <a14:backgroundMark x1="27200" y1="11298" x2="47200" y2="13435"/>
                        <a14:backgroundMark x1="5350" y1="5344" x2="7550" y2="12977"/>
                        <a14:backgroundMark x1="13800" y1="15878" x2="22050" y2="20000"/>
                        <a14:backgroundMark x1="22050" y1="20000" x2="15300" y2="18626"/>
                        <a14:backgroundMark x1="14250" y1="15115" x2="14250" y2="15115"/>
                        <a14:backgroundMark x1="8500" y1="11298" x2="8500" y2="11298"/>
                        <a14:backgroundMark x1="4550" y1="6412" x2="4550" y2="6412"/>
                        <a14:backgroundMark x1="3500" y1="7023" x2="3500" y2="7023"/>
                        <a14:backgroundMark x1="3400" y1="7023" x2="3400" y2="7023"/>
                        <a14:backgroundMark x1="3150" y1="7023" x2="3150" y2="7023"/>
                        <a14:backgroundMark x1="3850" y1="7023" x2="3850" y2="7023"/>
                        <a14:backgroundMark x1="4450" y1="7023" x2="4450" y2="7023"/>
                        <a14:backgroundMark x1="4450" y1="7328" x2="4450" y2="7328"/>
                        <a14:backgroundMark x1="4450" y1="7328" x2="4450" y2="7328"/>
                        <a14:backgroundMark x1="3050" y1="6412" x2="4200" y2="7786"/>
                        <a14:backgroundMark x1="22250" y1="22443" x2="27150" y2="24733"/>
                        <a14:backgroundMark x1="27150" y1="25954" x2="27100" y2="25954"/>
                        <a14:backgroundMark x1="27450" y1="25802" x2="27700" y2="25344"/>
                        <a14:backgroundMark x1="7950" y1="10229" x2="4050" y2="7328"/>
                        <a14:backgroundMark x1="4050" y1="7328" x2="4000" y2="7176"/>
                        <a14:backgroundMark x1="8300" y1="10992" x2="8250" y2="10840"/>
                        <a14:backgroundMark x1="8900" y1="10992" x2="8900" y2="10687"/>
                        <a14:backgroundMark x1="8650" y1="9466" x2="9050" y2="11603"/>
                      </a14:backgroundRemoval>
                    </a14:imgEffect>
                  </a14:imgLayer>
                </a14:imgProps>
              </a:ext>
              <a:ext uri="{28A0092B-C50C-407E-A947-70E740481C1C}">
                <a14:useLocalDpi xmlns:a14="http://schemas.microsoft.com/office/drawing/2010/main" val="0"/>
              </a:ext>
            </a:extLst>
          </a:blip>
          <a:srcRect/>
          <a:stretch/>
        </p:blipFill>
        <p:spPr>
          <a:xfrm>
            <a:off x="8419" y="1435317"/>
            <a:ext cx="12175163" cy="3987366"/>
          </a:xfrm>
          <a:prstGeom prst="rect">
            <a:avLst/>
          </a:prstGeom>
        </p:spPr>
      </p:pic>
      <p:sp>
        <p:nvSpPr>
          <p:cNvPr id="7" name="TextBox 6">
            <a:extLst>
              <a:ext uri="{FF2B5EF4-FFF2-40B4-BE49-F238E27FC236}">
                <a16:creationId xmlns:a16="http://schemas.microsoft.com/office/drawing/2014/main" id="{6696900B-5078-42FD-A93C-1969BC74C9D9}"/>
              </a:ext>
            </a:extLst>
          </p:cNvPr>
          <p:cNvSpPr txBox="1"/>
          <p:nvPr/>
        </p:nvSpPr>
        <p:spPr>
          <a:xfrm>
            <a:off x="2072724" y="1245438"/>
            <a:ext cx="1642350" cy="707886"/>
          </a:xfrm>
          <a:prstGeom prst="borderCallout1">
            <a:avLst>
              <a:gd name="adj1" fmla="val 100307"/>
              <a:gd name="adj2" fmla="val 49059"/>
              <a:gd name="adj3" fmla="val 168378"/>
              <a:gd name="adj4" fmla="val 66269"/>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DOWLs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Dougher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(2019)</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USGS Water Data</a:t>
            </a:r>
          </a:p>
        </p:txBody>
      </p:sp>
      <p:sp>
        <p:nvSpPr>
          <p:cNvPr id="3" name="TextBox 2">
            <a:extLst>
              <a:ext uri="{FF2B5EF4-FFF2-40B4-BE49-F238E27FC236}">
                <a16:creationId xmlns:a16="http://schemas.microsoft.com/office/drawing/2014/main" id="{785111DE-E86C-4162-93B5-A0CEF41E665E}"/>
              </a:ext>
            </a:extLst>
          </p:cNvPr>
          <p:cNvSpPr txBox="1"/>
          <p:nvPr/>
        </p:nvSpPr>
        <p:spPr>
          <a:xfrm>
            <a:off x="3980299" y="1537167"/>
            <a:ext cx="1324475" cy="707886"/>
          </a:xfrm>
          <a:prstGeom prst="borderCallout1">
            <a:avLst>
              <a:gd name="adj1" fmla="val 100491"/>
              <a:gd name="adj2" fmla="val 50211"/>
              <a:gd name="adj3" fmla="val 153499"/>
              <a:gd name="adj4" fmla="val 66580"/>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Johnson (2012)</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NCDC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Precip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Data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473F63C-A4D5-4C89-ABF9-8A3A8BF5CACF}"/>
              </a:ext>
            </a:extLst>
          </p:cNvPr>
          <p:cNvSpPr txBox="1"/>
          <p:nvPr/>
        </p:nvSpPr>
        <p:spPr>
          <a:xfrm>
            <a:off x="3028070" y="4087732"/>
            <a:ext cx="1800284" cy="707886"/>
          </a:xfrm>
          <a:prstGeom prst="borderCallout1">
            <a:avLst>
              <a:gd name="adj1" fmla="val 297"/>
              <a:gd name="adj2" fmla="val 48748"/>
              <a:gd name="adj3" fmla="val -105869"/>
              <a:gd name="adj4" fmla="val 65852"/>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Initial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Ghyben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-Herzberg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Gingerich (2013)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C1EBB9D-7102-4B25-AE2E-3E81FBCE9C82}"/>
              </a:ext>
            </a:extLst>
          </p:cNvPr>
          <p:cNvSpPr txBox="1"/>
          <p:nvPr/>
        </p:nvSpPr>
        <p:spPr>
          <a:xfrm>
            <a:off x="8481359" y="4015678"/>
            <a:ext cx="2060806" cy="769441"/>
          </a:xfrm>
          <a:prstGeom prst="borderCallout1">
            <a:avLst>
              <a:gd name="adj1" fmla="val 641"/>
              <a:gd name="adj2" fmla="val 54209"/>
              <a:gd name="adj3" fmla="val -91067"/>
              <a:gd name="adj4" fmla="val -74817"/>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Basement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(bottom confinement)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Vann et al. (2014)</a:t>
            </a:r>
          </a:p>
        </p:txBody>
      </p:sp>
      <p:sp>
        <p:nvSpPr>
          <p:cNvPr id="6" name="TextBox 5">
            <a:extLst>
              <a:ext uri="{FF2B5EF4-FFF2-40B4-BE49-F238E27FC236}">
                <a16:creationId xmlns:a16="http://schemas.microsoft.com/office/drawing/2014/main" id="{15A6C43A-6705-4D00-A59C-9AAF33067D3F}"/>
              </a:ext>
            </a:extLst>
          </p:cNvPr>
          <p:cNvSpPr txBox="1"/>
          <p:nvPr/>
        </p:nvSpPr>
        <p:spPr>
          <a:xfrm>
            <a:off x="5475991" y="4180065"/>
            <a:ext cx="2318056" cy="523220"/>
          </a:xfrm>
          <a:prstGeom prst="borderCallout1">
            <a:avLst>
              <a:gd name="adj1" fmla="val 364"/>
              <a:gd name="adj2" fmla="val 49981"/>
              <a:gd name="adj3" fmla="val -186224"/>
              <a:gd name="adj4" fmla="val -8060"/>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Hydraulic Conductivity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Rotzoll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(2013)</a:t>
            </a:r>
          </a:p>
        </p:txBody>
      </p:sp>
      <p:sp>
        <p:nvSpPr>
          <p:cNvPr id="8" name="TextBox 7">
            <a:extLst>
              <a:ext uri="{FF2B5EF4-FFF2-40B4-BE49-F238E27FC236}">
                <a16:creationId xmlns:a16="http://schemas.microsoft.com/office/drawing/2014/main" id="{958743D5-46F2-43BB-8395-31033B9FBCA4}"/>
              </a:ext>
            </a:extLst>
          </p:cNvPr>
          <p:cNvSpPr txBox="1"/>
          <p:nvPr/>
        </p:nvSpPr>
        <p:spPr>
          <a:xfrm>
            <a:off x="7055878" y="847935"/>
            <a:ext cx="2220776" cy="984885"/>
          </a:xfrm>
          <a:prstGeom prst="borderCallout1">
            <a:avLst>
              <a:gd name="adj1" fmla="val 100373"/>
              <a:gd name="adj2" fmla="val 49734"/>
              <a:gd name="adj3" fmla="val 161239"/>
              <a:gd name="adj4" fmla="val -20421"/>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OWLs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(water table, well depth)</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Bendixson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USGS Water Data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0E9C016-CB93-4D98-9245-4117555EBFB3}"/>
              </a:ext>
            </a:extLst>
          </p:cNvPr>
          <p:cNvSpPr txBox="1"/>
          <p:nvPr/>
        </p:nvSpPr>
        <p:spPr>
          <a:xfrm>
            <a:off x="199331" y="5629590"/>
            <a:ext cx="3330335" cy="338554"/>
          </a:xfrm>
          <a:prstGeom prst="rect">
            <a:avLst/>
          </a:prstGeom>
          <a:solidFill>
            <a:schemeClr val="bg1">
              <a:alpha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Delimitation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Phreatic only, no vadose</a:t>
            </a:r>
          </a:p>
        </p:txBody>
      </p:sp>
      <p:sp>
        <p:nvSpPr>
          <p:cNvPr id="10" name="TextBox 9">
            <a:extLst>
              <a:ext uri="{FF2B5EF4-FFF2-40B4-BE49-F238E27FC236}">
                <a16:creationId xmlns:a16="http://schemas.microsoft.com/office/drawing/2014/main" id="{E14A1E9A-7916-4DDA-9E08-3982026969EF}"/>
              </a:ext>
            </a:extLst>
          </p:cNvPr>
          <p:cNvSpPr txBox="1"/>
          <p:nvPr/>
        </p:nvSpPr>
        <p:spPr>
          <a:xfrm>
            <a:off x="118906" y="2542987"/>
            <a:ext cx="9737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NOAA</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Tide Data</a:t>
            </a:r>
          </a:p>
        </p:txBody>
      </p:sp>
      <p:sp>
        <p:nvSpPr>
          <p:cNvPr id="11" name="TextBox 10">
            <a:extLst>
              <a:ext uri="{FF2B5EF4-FFF2-40B4-BE49-F238E27FC236}">
                <a16:creationId xmlns:a16="http://schemas.microsoft.com/office/drawing/2014/main" id="{FDA702CE-A846-418D-85D2-421DC7D84719}"/>
              </a:ext>
            </a:extLst>
          </p:cNvPr>
          <p:cNvSpPr txBox="1"/>
          <p:nvPr/>
        </p:nvSpPr>
        <p:spPr>
          <a:xfrm>
            <a:off x="9662886" y="1203805"/>
            <a:ext cx="1758558" cy="707886"/>
          </a:xfrm>
          <a:prstGeom prst="borderCallout1">
            <a:avLst>
              <a:gd name="adj1" fmla="val 100189"/>
              <a:gd name="adj2" fmla="val 51169"/>
              <a:gd name="adj3" fmla="val 239792"/>
              <a:gd name="adj4" fmla="val -73797"/>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Allogenic Recharge</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GIS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Johnson (2012)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1C056D0-B2CD-48A0-9E91-81015313F040}"/>
              </a:ext>
            </a:extLst>
          </p:cNvPr>
          <p:cNvSpPr txBox="1"/>
          <p:nvPr/>
        </p:nvSpPr>
        <p:spPr>
          <a:xfrm>
            <a:off x="165149" y="1280749"/>
            <a:ext cx="1642350" cy="892552"/>
          </a:xfrm>
          <a:prstGeom prst="borderCallout1">
            <a:avLst>
              <a:gd name="adj1" fmla="val 100307"/>
              <a:gd name="adj2" fmla="val 49059"/>
              <a:gd name="adj3" fmla="val 204909"/>
              <a:gd name="adj4" fmla="val 88999"/>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Coastal Discharge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Jocson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(1999)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Shalilian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Walker et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al.</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00816D33-5FC3-46AB-8A94-94224D2AFA4A}"/>
              </a:ext>
            </a:extLst>
          </p:cNvPr>
          <p:cNvSpPr/>
          <p:nvPr/>
        </p:nvSpPr>
        <p:spPr>
          <a:xfrm>
            <a:off x="4742300" y="2575814"/>
            <a:ext cx="232398" cy="341408"/>
          </a:xfrm>
          <a:prstGeom prst="downArrow">
            <a:avLst/>
          </a:prstGeom>
          <a:solidFill>
            <a:schemeClr val="accent5">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26EA9639-7816-48EE-8D81-8CF7842C3071}"/>
              </a:ext>
            </a:extLst>
          </p:cNvPr>
          <p:cNvSpPr/>
          <p:nvPr/>
        </p:nvSpPr>
        <p:spPr>
          <a:xfrm>
            <a:off x="4393654" y="2575814"/>
            <a:ext cx="232398" cy="341408"/>
          </a:xfrm>
          <a:prstGeom prst="downArrow">
            <a:avLst/>
          </a:prstGeom>
          <a:solidFill>
            <a:schemeClr val="accent5">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Down 15">
            <a:extLst>
              <a:ext uri="{FF2B5EF4-FFF2-40B4-BE49-F238E27FC236}">
                <a16:creationId xmlns:a16="http://schemas.microsoft.com/office/drawing/2014/main" id="{17603B72-6F23-4129-AC20-B0D776E6025C}"/>
              </a:ext>
            </a:extLst>
          </p:cNvPr>
          <p:cNvSpPr/>
          <p:nvPr/>
        </p:nvSpPr>
        <p:spPr>
          <a:xfrm>
            <a:off x="5072376" y="2585475"/>
            <a:ext cx="232398" cy="341408"/>
          </a:xfrm>
          <a:prstGeom prst="downArrow">
            <a:avLst/>
          </a:prstGeom>
          <a:solidFill>
            <a:schemeClr val="accent5">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ylinder 17">
            <a:extLst>
              <a:ext uri="{FF2B5EF4-FFF2-40B4-BE49-F238E27FC236}">
                <a16:creationId xmlns:a16="http://schemas.microsoft.com/office/drawing/2014/main" id="{9A01A0BB-169A-4803-A758-DDAB37CEEBC9}"/>
              </a:ext>
            </a:extLst>
          </p:cNvPr>
          <p:cNvSpPr/>
          <p:nvPr/>
        </p:nvSpPr>
        <p:spPr>
          <a:xfrm>
            <a:off x="3163253" y="2377246"/>
            <a:ext cx="52638" cy="1350334"/>
          </a:xfrm>
          <a:prstGeom prst="can">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ylinder 18">
            <a:extLst>
              <a:ext uri="{FF2B5EF4-FFF2-40B4-BE49-F238E27FC236}">
                <a16:creationId xmlns:a16="http://schemas.microsoft.com/office/drawing/2014/main" id="{6B1825EE-E901-4307-9917-36855190933A}"/>
              </a:ext>
            </a:extLst>
          </p:cNvPr>
          <p:cNvSpPr/>
          <p:nvPr/>
        </p:nvSpPr>
        <p:spPr>
          <a:xfrm>
            <a:off x="6551123" y="2397782"/>
            <a:ext cx="52636" cy="704559"/>
          </a:xfrm>
          <a:prstGeom prst="can">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ylinder 19">
            <a:extLst>
              <a:ext uri="{FF2B5EF4-FFF2-40B4-BE49-F238E27FC236}">
                <a16:creationId xmlns:a16="http://schemas.microsoft.com/office/drawing/2014/main" id="{899A92CE-64D9-4472-9256-DA99605C4D9A}"/>
              </a:ext>
            </a:extLst>
          </p:cNvPr>
          <p:cNvSpPr/>
          <p:nvPr/>
        </p:nvSpPr>
        <p:spPr>
          <a:xfrm>
            <a:off x="6043362" y="2437681"/>
            <a:ext cx="52637" cy="596837"/>
          </a:xfrm>
          <a:prstGeom prst="can">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7213A64-CB4D-4F82-84B7-21A159E67B92}"/>
              </a:ext>
            </a:extLst>
          </p:cNvPr>
          <p:cNvSpPr txBox="1"/>
          <p:nvPr/>
        </p:nvSpPr>
        <p:spPr>
          <a:xfrm>
            <a:off x="1121039" y="4062879"/>
            <a:ext cx="1547734" cy="892552"/>
          </a:xfrm>
          <a:prstGeom prst="borderCallout1">
            <a:avLst>
              <a:gd name="adj1" fmla="val 297"/>
              <a:gd name="adj2" fmla="val 48748"/>
              <a:gd name="adj3" fmla="val -70276"/>
              <a:gd name="adj4" fmla="val 98027"/>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Salinity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Simard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Dougher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New data – CPDB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E7DE427-3E3E-463C-AEA9-9E6ED756563D}"/>
              </a:ext>
            </a:extLst>
          </p:cNvPr>
          <p:cNvSpPr txBox="1"/>
          <p:nvPr/>
        </p:nvSpPr>
        <p:spPr>
          <a:xfrm>
            <a:off x="4200940" y="613158"/>
            <a:ext cx="2650236" cy="769441"/>
          </a:xfrm>
          <a:prstGeom prst="borderCallout1">
            <a:avLst>
              <a:gd name="adj1" fmla="val 99349"/>
              <a:gd name="adj2" fmla="val 49548"/>
              <a:gd name="adj3" fmla="val 242941"/>
              <a:gd name="adj4" fmla="val 70926"/>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Production Weighted Average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Superales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(2019)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FDADD42-BFA7-4E6C-8BDE-41B4F0B10750}"/>
              </a:ext>
            </a:extLst>
          </p:cNvPr>
          <p:cNvSpPr/>
          <p:nvPr/>
        </p:nvSpPr>
        <p:spPr>
          <a:xfrm>
            <a:off x="1121039" y="4062879"/>
            <a:ext cx="1547734" cy="89255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554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317ED8-1B93-4DCD-B051-7B256386D8C9}"/>
              </a:ext>
            </a:extLst>
          </p:cNvPr>
          <p:cNvSpPr txBox="1"/>
          <p:nvPr/>
        </p:nvSpPr>
        <p:spPr>
          <a:xfrm>
            <a:off x="166367" y="433693"/>
            <a:ext cx="11666321" cy="830997"/>
          </a:xfrm>
          <a:prstGeom prst="rect">
            <a:avLst/>
          </a:prstGeom>
          <a:noFill/>
        </p:spPr>
        <p:txBody>
          <a:bodyPr wrap="square" rtlCol="0">
            <a:spAutoFit/>
          </a:bodyPr>
          <a:lstStyle/>
          <a:p>
            <a:r>
              <a:rPr lang="en-US" sz="2400" dirty="0"/>
              <a:t>Goal: </a:t>
            </a:r>
          </a:p>
          <a:p>
            <a:r>
              <a:rPr lang="en-US" sz="2400" dirty="0"/>
              <a:t>Build reliable groundwater model of Y-T Basin</a:t>
            </a:r>
          </a:p>
        </p:txBody>
      </p:sp>
      <p:sp>
        <p:nvSpPr>
          <p:cNvPr id="3" name="TextBox 2">
            <a:extLst>
              <a:ext uri="{FF2B5EF4-FFF2-40B4-BE49-F238E27FC236}">
                <a16:creationId xmlns:a16="http://schemas.microsoft.com/office/drawing/2014/main" id="{36CF9AD2-549F-4C7C-BEE1-40AB02D65533}"/>
              </a:ext>
            </a:extLst>
          </p:cNvPr>
          <p:cNvSpPr txBox="1"/>
          <p:nvPr/>
        </p:nvSpPr>
        <p:spPr>
          <a:xfrm>
            <a:off x="166367" y="1612641"/>
            <a:ext cx="11859266" cy="830997"/>
          </a:xfrm>
          <a:prstGeom prst="rect">
            <a:avLst/>
          </a:prstGeom>
          <a:noFill/>
        </p:spPr>
        <p:txBody>
          <a:bodyPr wrap="square" rtlCol="0">
            <a:spAutoFit/>
          </a:bodyPr>
          <a:lstStyle/>
          <a:p>
            <a:r>
              <a:rPr lang="en-US" sz="2400" dirty="0"/>
              <a:t>Purpose:</a:t>
            </a:r>
          </a:p>
          <a:p>
            <a:r>
              <a:rPr lang="en-US" sz="2400" dirty="0"/>
              <a:t>Test aquifer stress and optimal well configurations</a:t>
            </a:r>
          </a:p>
        </p:txBody>
      </p:sp>
      <p:sp>
        <p:nvSpPr>
          <p:cNvPr id="4" name="TextBox 3">
            <a:extLst>
              <a:ext uri="{FF2B5EF4-FFF2-40B4-BE49-F238E27FC236}">
                <a16:creationId xmlns:a16="http://schemas.microsoft.com/office/drawing/2014/main" id="{7D316445-AB7B-4543-AFE0-F531A6ED43B3}"/>
              </a:ext>
            </a:extLst>
          </p:cNvPr>
          <p:cNvSpPr txBox="1"/>
          <p:nvPr/>
        </p:nvSpPr>
        <p:spPr>
          <a:xfrm>
            <a:off x="166367" y="2968442"/>
            <a:ext cx="11859266" cy="2308324"/>
          </a:xfrm>
          <a:prstGeom prst="rect">
            <a:avLst/>
          </a:prstGeom>
          <a:noFill/>
        </p:spPr>
        <p:txBody>
          <a:bodyPr wrap="square" rtlCol="0">
            <a:spAutoFit/>
          </a:bodyPr>
          <a:lstStyle/>
          <a:p>
            <a:r>
              <a:rPr lang="en-US" sz="2400" dirty="0"/>
              <a:t>Specific Objectives:</a:t>
            </a:r>
          </a:p>
          <a:p>
            <a:pPr marL="342900" indent="-342900">
              <a:buFont typeface="+mj-lt"/>
              <a:buAutoNum type="arabicPeriod"/>
            </a:pPr>
            <a:r>
              <a:rPr lang="en-US" sz="2400" dirty="0"/>
              <a:t>Study Y-T Basin and modeling platform to determine useful data, configuration</a:t>
            </a:r>
          </a:p>
          <a:p>
            <a:pPr marL="342900" indent="-342900">
              <a:buFont typeface="+mj-lt"/>
              <a:buAutoNum type="arabicPeriod"/>
            </a:pPr>
            <a:r>
              <a:rPr lang="en-US" sz="2400" dirty="0"/>
              <a:t>Simulation and “calibration”</a:t>
            </a:r>
          </a:p>
          <a:p>
            <a:pPr marL="342900" indent="-342900">
              <a:buFont typeface="+mj-lt"/>
              <a:buAutoNum type="arabicPeriod"/>
            </a:pPr>
            <a:r>
              <a:rPr lang="en-US" sz="2400" dirty="0"/>
              <a:t>Determine well configuration scenario to test optimum development of aquifer and stress</a:t>
            </a:r>
          </a:p>
          <a:p>
            <a:pPr marL="342900" indent="-342900">
              <a:buFont typeface="+mj-lt"/>
              <a:buAutoNum type="arabicPeriod"/>
            </a:pPr>
            <a:r>
              <a:rPr lang="en-US" sz="2400" dirty="0"/>
              <a:t>Interpret results, consult with committee, technical support, and partners for modifications</a:t>
            </a:r>
          </a:p>
          <a:p>
            <a:pPr marL="342900" indent="-342900">
              <a:buFont typeface="+mj-lt"/>
              <a:buAutoNum type="arabicPeriod"/>
            </a:pPr>
            <a:r>
              <a:rPr lang="en-US" sz="2400" dirty="0"/>
              <a:t>Recommend use of the model (incl. training) to partner agencies (GEPA, DoD, and GWA)</a:t>
            </a:r>
            <a:endParaRPr lang="en-US" sz="2400" i="1" dirty="0"/>
          </a:p>
        </p:txBody>
      </p:sp>
      <p:pic>
        <p:nvPicPr>
          <p:cNvPr id="5" name="Picture 2">
            <a:extLst>
              <a:ext uri="{FF2B5EF4-FFF2-40B4-BE49-F238E27FC236}">
                <a16:creationId xmlns:a16="http://schemas.microsoft.com/office/drawing/2014/main" id="{028F8C40-44DE-411B-B085-78E0E8E69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169" b="31282"/>
          <a:stretch/>
        </p:blipFill>
        <p:spPr bwMode="auto">
          <a:xfrm>
            <a:off x="7208762" y="5972668"/>
            <a:ext cx="3028950" cy="5989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DF40AA30-AEA3-4160-A6DF-0055A5E7D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662"/>
          <a:stretch/>
        </p:blipFill>
        <p:spPr bwMode="auto">
          <a:xfrm>
            <a:off x="10472860" y="5801570"/>
            <a:ext cx="1317625" cy="771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778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74D1-9C67-484C-8528-8E9335FFA037}"/>
              </a:ext>
            </a:extLst>
          </p:cNvPr>
          <p:cNvSpPr>
            <a:spLocks noGrp="1"/>
          </p:cNvSpPr>
          <p:nvPr>
            <p:ph type="title"/>
          </p:nvPr>
        </p:nvSpPr>
        <p:spPr>
          <a:xfrm>
            <a:off x="599090" y="312573"/>
            <a:ext cx="6634655" cy="1325563"/>
          </a:xfrm>
        </p:spPr>
        <p:txBody>
          <a:bodyPr/>
          <a:lstStyle/>
          <a:p>
            <a:r>
              <a:rPr lang="en-US" dirty="0"/>
              <a:t>(Brett) </a:t>
            </a:r>
            <a:r>
              <a:rPr lang="en-US" dirty="0" err="1"/>
              <a:t>Railey</a:t>
            </a:r>
            <a:r>
              <a:rPr lang="en-US" dirty="0"/>
              <a:t> Scenario</a:t>
            </a:r>
          </a:p>
        </p:txBody>
      </p:sp>
      <p:sp>
        <p:nvSpPr>
          <p:cNvPr id="3" name="Content Placeholder 2">
            <a:extLst>
              <a:ext uri="{FF2B5EF4-FFF2-40B4-BE49-F238E27FC236}">
                <a16:creationId xmlns:a16="http://schemas.microsoft.com/office/drawing/2014/main" id="{2FD9372A-04CC-49AC-967D-90ACE0022317}"/>
              </a:ext>
            </a:extLst>
          </p:cNvPr>
          <p:cNvSpPr>
            <a:spLocks noGrp="1"/>
          </p:cNvSpPr>
          <p:nvPr>
            <p:ph idx="1"/>
          </p:nvPr>
        </p:nvSpPr>
        <p:spPr>
          <a:xfrm>
            <a:off x="599090" y="1965434"/>
            <a:ext cx="6873765" cy="4211528"/>
          </a:xfrm>
        </p:spPr>
        <p:txBody>
          <a:bodyPr>
            <a:normAutofit/>
          </a:bodyPr>
          <a:lstStyle/>
          <a:p>
            <a:r>
              <a:rPr lang="en-US" sz="3200" dirty="0"/>
              <a:t>Maximize economic development of well relocation</a:t>
            </a:r>
          </a:p>
          <a:p>
            <a:pPr lvl="1"/>
            <a:r>
              <a:rPr lang="en-US" sz="3200" dirty="0"/>
              <a:t>Pick &lt;200 GPM, high-chloride wells</a:t>
            </a:r>
          </a:p>
          <a:p>
            <a:pPr lvl="1"/>
            <a:r>
              <a:rPr lang="en-US" sz="3200" dirty="0"/>
              <a:t>Move them to best zone</a:t>
            </a:r>
          </a:p>
          <a:p>
            <a:r>
              <a:rPr lang="en-US" sz="3200" dirty="0"/>
              <a:t>Save money, avoid developing in same problematic location</a:t>
            </a:r>
          </a:p>
        </p:txBody>
      </p:sp>
      <p:pic>
        <p:nvPicPr>
          <p:cNvPr id="4" name="Picture 3" descr="A close up of a green background&#10;&#10;Description automatically generated">
            <a:extLst>
              <a:ext uri="{FF2B5EF4-FFF2-40B4-BE49-F238E27FC236}">
                <a16:creationId xmlns:a16="http://schemas.microsoft.com/office/drawing/2014/main" id="{D8848AAE-1D95-4ED1-9161-164EA330E63C}"/>
              </a:ext>
            </a:extLst>
          </p:cNvPr>
          <p:cNvPicPr/>
          <p:nvPr/>
        </p:nvPicPr>
        <p:blipFill rotWithShape="1">
          <a:blip r:embed="rId3"/>
          <a:srcRect l="269" t="321" r="404" b="523"/>
          <a:stretch/>
        </p:blipFill>
        <p:spPr bwMode="auto">
          <a:xfrm>
            <a:off x="7938747" y="582060"/>
            <a:ext cx="3634830" cy="2286000"/>
          </a:xfrm>
          <a:prstGeom prst="rect">
            <a:avLst/>
          </a:prstGeom>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9A306AD-630A-4655-8BBC-C89EE7696A4E}"/>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7734957" y="3317441"/>
            <a:ext cx="4042410" cy="2958499"/>
          </a:xfrm>
          <a:prstGeom prst="rect">
            <a:avLst/>
          </a:prstGeom>
          <a:noFill/>
        </p:spPr>
      </p:pic>
    </p:spTree>
    <p:extLst>
      <p:ext uri="{BB962C8B-B14F-4D97-AF65-F5344CB8AC3E}">
        <p14:creationId xmlns:p14="http://schemas.microsoft.com/office/powerpoint/2010/main" val="1276173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46DD26-51F3-4333-88E3-7D0F4DFDAB8D}"/>
              </a:ext>
            </a:extLst>
          </p:cNvPr>
          <p:cNvPicPr>
            <a:picLocks noChangeAspect="1"/>
          </p:cNvPicPr>
          <p:nvPr/>
        </p:nvPicPr>
        <p:blipFill rotWithShape="1">
          <a:blip r:embed="rId3"/>
          <a:srcRect l="5981" r="4512" b="-2"/>
          <a:stretch/>
        </p:blipFill>
        <p:spPr>
          <a:xfrm rot="5400000">
            <a:off x="-1111204" y="1111204"/>
            <a:ext cx="6858000" cy="4635591"/>
          </a:xfrm>
          <a:prstGeom prst="rect">
            <a:avLst/>
          </a:prstGeom>
          <a:effectLst/>
        </p:spPr>
      </p:pic>
      <p:sp>
        <p:nvSpPr>
          <p:cNvPr id="9" name="Rectangle 8">
            <a:extLst>
              <a:ext uri="{FF2B5EF4-FFF2-40B4-BE49-F238E27FC236}">
                <a16:creationId xmlns:a16="http://schemas.microsoft.com/office/drawing/2014/main" id="{624D8376-6E48-4B62-8469-E3BC5ED6A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1" y="0"/>
            <a:ext cx="755640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263A38-42A9-4EF2-89A5-EC4A396F5A8F}"/>
              </a:ext>
            </a:extLst>
          </p:cNvPr>
          <p:cNvSpPr>
            <a:spLocks noGrp="1"/>
          </p:cNvSpPr>
          <p:nvPr>
            <p:ph type="title"/>
          </p:nvPr>
        </p:nvSpPr>
        <p:spPr>
          <a:xfrm>
            <a:off x="4965431" y="381001"/>
            <a:ext cx="6586491" cy="1676603"/>
          </a:xfrm>
        </p:spPr>
        <p:txBody>
          <a:bodyPr>
            <a:normAutofit/>
          </a:bodyPr>
          <a:lstStyle/>
          <a:p>
            <a:r>
              <a:rPr lang="en-US" sz="5400" dirty="0">
                <a:solidFill>
                  <a:schemeClr val="bg1"/>
                </a:solidFill>
              </a:rPr>
              <a:t>Benefits and Expected Results</a:t>
            </a:r>
          </a:p>
        </p:txBody>
      </p:sp>
      <p:sp>
        <p:nvSpPr>
          <p:cNvPr id="3" name="Content Placeholder 2">
            <a:extLst>
              <a:ext uri="{FF2B5EF4-FFF2-40B4-BE49-F238E27FC236}">
                <a16:creationId xmlns:a16="http://schemas.microsoft.com/office/drawing/2014/main" id="{9A964E7F-AD9F-496D-A6CC-4F65D33B7446}"/>
              </a:ext>
            </a:extLst>
          </p:cNvPr>
          <p:cNvSpPr>
            <a:spLocks noGrp="1"/>
          </p:cNvSpPr>
          <p:nvPr>
            <p:ph idx="1"/>
          </p:nvPr>
        </p:nvSpPr>
        <p:spPr>
          <a:xfrm>
            <a:off x="4965431" y="2220686"/>
            <a:ext cx="6867340" cy="4256313"/>
          </a:xfrm>
        </p:spPr>
        <p:txBody>
          <a:bodyPr>
            <a:normAutofit fontScale="92500" lnSpcReduction="10000"/>
          </a:bodyPr>
          <a:lstStyle/>
          <a:p>
            <a:r>
              <a:rPr lang="en-US" sz="3200" dirty="0">
                <a:solidFill>
                  <a:schemeClr val="accent1">
                    <a:lumMod val="20000"/>
                    <a:lumOff val="80000"/>
                  </a:schemeClr>
                </a:solidFill>
              </a:rPr>
              <a:t>Reliable model</a:t>
            </a:r>
          </a:p>
          <a:p>
            <a:r>
              <a:rPr lang="en-US" sz="3200" dirty="0">
                <a:solidFill>
                  <a:schemeClr val="accent1">
                    <a:lumMod val="20000"/>
                    <a:lumOff val="80000"/>
                  </a:schemeClr>
                </a:solidFill>
              </a:rPr>
              <a:t>Improve upon former models</a:t>
            </a:r>
          </a:p>
          <a:p>
            <a:r>
              <a:rPr lang="en-US" sz="3200" dirty="0">
                <a:solidFill>
                  <a:schemeClr val="accent1">
                    <a:lumMod val="20000"/>
                    <a:lumOff val="80000"/>
                  </a:schemeClr>
                </a:solidFill>
              </a:rPr>
              <a:t>Better understanding of NGLA</a:t>
            </a:r>
          </a:p>
          <a:p>
            <a:r>
              <a:rPr lang="en-US" sz="3200" dirty="0">
                <a:solidFill>
                  <a:schemeClr val="accent1">
                    <a:lumMod val="20000"/>
                    <a:lumOff val="80000"/>
                  </a:schemeClr>
                </a:solidFill>
              </a:rPr>
              <a:t>Informed technical advice for management, policy-makers</a:t>
            </a:r>
          </a:p>
          <a:p>
            <a:r>
              <a:rPr lang="en-US" sz="3200" dirty="0">
                <a:solidFill>
                  <a:schemeClr val="accent1">
                    <a:lumMod val="20000"/>
                    <a:lumOff val="80000"/>
                  </a:schemeClr>
                </a:solidFill>
              </a:rPr>
              <a:t>Identify need for more data collection</a:t>
            </a:r>
          </a:p>
          <a:p>
            <a:r>
              <a:rPr lang="en-US" sz="3200" dirty="0">
                <a:solidFill>
                  <a:schemeClr val="accent1">
                    <a:lumMod val="20000"/>
                    <a:lumOff val="80000"/>
                  </a:schemeClr>
                </a:solidFill>
              </a:rPr>
              <a:t>Evaluate use of GMS, FEMWATER for future use</a:t>
            </a:r>
          </a:p>
          <a:p>
            <a:r>
              <a:rPr lang="en-US" sz="3200" dirty="0">
                <a:solidFill>
                  <a:schemeClr val="accent1">
                    <a:lumMod val="20000"/>
                    <a:lumOff val="80000"/>
                  </a:schemeClr>
                </a:solidFill>
              </a:rPr>
              <a:t>Easy update and documentation</a:t>
            </a:r>
          </a:p>
        </p:txBody>
      </p:sp>
    </p:spTree>
    <p:extLst>
      <p:ext uri="{BB962C8B-B14F-4D97-AF65-F5344CB8AC3E}">
        <p14:creationId xmlns:p14="http://schemas.microsoft.com/office/powerpoint/2010/main" val="3902896864"/>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4108-26D0-40C9-AA4D-FDAB564A9234}"/>
              </a:ext>
            </a:extLst>
          </p:cNvPr>
          <p:cNvSpPr txBox="1">
            <a:spLocks/>
          </p:cNvSpPr>
          <p:nvPr/>
        </p:nvSpPr>
        <p:spPr>
          <a:xfrm>
            <a:off x="6594228" y="1820925"/>
            <a:ext cx="4645250" cy="13075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rPr>
              <a:t>Thank you!</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3C9DDBC-1A47-4104-835E-8B618DAFF744}"/>
              </a:ext>
            </a:extLst>
          </p:cNvPr>
          <p:cNvPicPr>
            <a:picLocks noChangeAspect="1"/>
          </p:cNvPicPr>
          <p:nvPr/>
        </p:nvPicPr>
        <p:blipFill rotWithShape="1">
          <a:blip r:embed="rId2"/>
          <a:srcRect l="46416" r="2"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Title 1">
            <a:extLst>
              <a:ext uri="{FF2B5EF4-FFF2-40B4-BE49-F238E27FC236}">
                <a16:creationId xmlns:a16="http://schemas.microsoft.com/office/drawing/2014/main" id="{3ED15559-8014-499B-91A3-C10783890F1D}"/>
              </a:ext>
            </a:extLst>
          </p:cNvPr>
          <p:cNvSpPr txBox="1">
            <a:spLocks/>
          </p:cNvSpPr>
          <p:nvPr/>
        </p:nvSpPr>
        <p:spPr>
          <a:xfrm>
            <a:off x="4979115" y="3128509"/>
            <a:ext cx="7238287" cy="948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Questions? Comments?</a:t>
            </a:r>
          </a:p>
        </p:txBody>
      </p:sp>
      <p:sp>
        <p:nvSpPr>
          <p:cNvPr id="4" name="TextBox 3">
            <a:extLst>
              <a:ext uri="{FF2B5EF4-FFF2-40B4-BE49-F238E27FC236}">
                <a16:creationId xmlns:a16="http://schemas.microsoft.com/office/drawing/2014/main" id="{5CAC3FEC-037C-45CE-BCE6-D6A9F8F321AA}"/>
              </a:ext>
            </a:extLst>
          </p:cNvPr>
          <p:cNvSpPr txBox="1"/>
          <p:nvPr/>
        </p:nvSpPr>
        <p:spPr>
          <a:xfrm>
            <a:off x="7663541" y="4436093"/>
            <a:ext cx="4172353" cy="2123658"/>
          </a:xfrm>
          <a:prstGeom prst="rect">
            <a:avLst/>
          </a:prstGeom>
          <a:noFill/>
        </p:spPr>
        <p:txBody>
          <a:bodyPr wrap="square" rtlCol="0">
            <a:spAutoFit/>
          </a:bodyPr>
          <a:lstStyle/>
          <a:p>
            <a:pPr algn="r"/>
            <a:r>
              <a:rPr lang="en-US" dirty="0"/>
              <a:t>Thomas M. Aguilo</a:t>
            </a:r>
          </a:p>
          <a:p>
            <a:pPr algn="r"/>
            <a:r>
              <a:rPr lang="en-US" dirty="0"/>
              <a:t>aguilot@triton.uog.edu</a:t>
            </a:r>
          </a:p>
          <a:p>
            <a:pPr algn="r"/>
            <a:endParaRPr lang="en-US" sz="1200" dirty="0"/>
          </a:p>
          <a:p>
            <a:pPr algn="r"/>
            <a:r>
              <a:rPr lang="en-US" dirty="0"/>
              <a:t>Dr. Nathan Habana</a:t>
            </a:r>
          </a:p>
          <a:p>
            <a:pPr algn="r"/>
            <a:r>
              <a:rPr lang="en-US" dirty="0"/>
              <a:t>nchabana@triton.uog.edu</a:t>
            </a:r>
          </a:p>
          <a:p>
            <a:pPr algn="r"/>
            <a:endParaRPr lang="en-US" sz="1200" dirty="0"/>
          </a:p>
          <a:p>
            <a:pPr algn="r"/>
            <a:r>
              <a:rPr lang="en-US" dirty="0"/>
              <a:t>Dr. John Jenson</a:t>
            </a:r>
          </a:p>
          <a:p>
            <a:pPr algn="r"/>
            <a:r>
              <a:rPr lang="en-US" dirty="0"/>
              <a:t>jjenson@triton.uog.edu</a:t>
            </a:r>
          </a:p>
        </p:txBody>
      </p:sp>
    </p:spTree>
    <p:extLst>
      <p:ext uri="{BB962C8B-B14F-4D97-AF65-F5344CB8AC3E}">
        <p14:creationId xmlns:p14="http://schemas.microsoft.com/office/powerpoint/2010/main" val="272101475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778D232-8798-4EEE-BC9D-DBE80299714E}"/>
              </a:ext>
            </a:extLst>
          </p:cNvPr>
          <p:cNvPicPr>
            <a:picLocks noChangeAspect="1"/>
          </p:cNvPicPr>
          <p:nvPr/>
        </p:nvPicPr>
        <p:blipFill>
          <a:blip r:embed="rId3"/>
          <a:stretch>
            <a:fillRect/>
          </a:stretch>
        </p:blipFill>
        <p:spPr>
          <a:xfrm>
            <a:off x="1034745" y="0"/>
            <a:ext cx="10122510" cy="6858000"/>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84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AB49A9-A8A0-4A93-8A80-0DD9F12D51B6}"/>
              </a:ext>
            </a:extLst>
          </p:cNvPr>
          <p:cNvPicPr>
            <a:picLocks noChangeAspect="1"/>
          </p:cNvPicPr>
          <p:nvPr/>
        </p:nvPicPr>
        <p:blipFill>
          <a:blip r:embed="rId3"/>
          <a:stretch>
            <a:fillRect/>
          </a:stretch>
        </p:blipFill>
        <p:spPr>
          <a:xfrm>
            <a:off x="1047995" y="0"/>
            <a:ext cx="10096010" cy="6858000"/>
          </a:xfrm>
          <a:prstGeom prst="rect">
            <a:avLst/>
          </a:prstGeom>
        </p:spPr>
      </p:pic>
    </p:spTree>
    <p:extLst>
      <p:ext uri="{BB962C8B-B14F-4D97-AF65-F5344CB8AC3E}">
        <p14:creationId xmlns:p14="http://schemas.microsoft.com/office/powerpoint/2010/main" val="58154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3B9DF7B7-21B5-4891-9CEC-A502FA151EF2}"/>
              </a:ext>
            </a:extLst>
          </p:cNvPr>
          <p:cNvGraphicFramePr>
            <a:graphicFrameLocks noGrp="1"/>
          </p:cNvGraphicFramePr>
          <p:nvPr>
            <p:extLst>
              <p:ext uri="{D42A27DB-BD31-4B8C-83A1-F6EECF244321}">
                <p14:modId xmlns:p14="http://schemas.microsoft.com/office/powerpoint/2010/main" val="2267187529"/>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7E16025-C579-4065-A0BC-76104232BB5D}"/>
              </a:ext>
            </a:extLst>
          </p:cNvPr>
          <p:cNvSpPr txBox="1"/>
          <p:nvPr/>
        </p:nvSpPr>
        <p:spPr>
          <a:xfrm>
            <a:off x="10068912" y="5412828"/>
            <a:ext cx="828625" cy="369332"/>
          </a:xfrm>
          <a:prstGeom prst="rect">
            <a:avLst/>
          </a:prstGeom>
          <a:noFill/>
        </p:spPr>
        <p:txBody>
          <a:bodyPr wrap="none" rtlCol="0">
            <a:spAutoFit/>
          </a:bodyPr>
          <a:lstStyle/>
          <a:p>
            <a:r>
              <a:rPr lang="en-US" dirty="0"/>
              <a:t>2 wells</a:t>
            </a:r>
          </a:p>
        </p:txBody>
      </p:sp>
      <p:pic>
        <p:nvPicPr>
          <p:cNvPr id="4" name="Picture 3">
            <a:extLst>
              <a:ext uri="{FF2B5EF4-FFF2-40B4-BE49-F238E27FC236}">
                <a16:creationId xmlns:a16="http://schemas.microsoft.com/office/drawing/2014/main" id="{BC2F3595-5731-494F-94A2-9BD6FE460BFA}"/>
              </a:ext>
            </a:extLst>
          </p:cNvPr>
          <p:cNvPicPr>
            <a:picLocks noChangeAspect="1"/>
          </p:cNvPicPr>
          <p:nvPr/>
        </p:nvPicPr>
        <p:blipFill>
          <a:blip r:embed="rId4"/>
          <a:stretch>
            <a:fillRect/>
          </a:stretch>
        </p:blipFill>
        <p:spPr>
          <a:xfrm>
            <a:off x="9292606" y="258001"/>
            <a:ext cx="2660888" cy="2333297"/>
          </a:xfrm>
          <a:prstGeom prst="rect">
            <a:avLst/>
          </a:prstGeom>
        </p:spPr>
      </p:pic>
    </p:spTree>
    <p:extLst>
      <p:ext uri="{BB962C8B-B14F-4D97-AF65-F5344CB8AC3E}">
        <p14:creationId xmlns:p14="http://schemas.microsoft.com/office/powerpoint/2010/main" val="2131885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FE0E7113-D883-4648-A327-8C5F7BD43B38}"/>
              </a:ext>
            </a:extLst>
          </p:cNvPr>
          <p:cNvGraphicFramePr>
            <a:graphicFrameLocks noGrp="1"/>
          </p:cNvGraphicFramePr>
          <p:nvPr>
            <p:extLst>
              <p:ext uri="{D42A27DB-BD31-4B8C-83A1-F6EECF244321}">
                <p14:modId xmlns:p14="http://schemas.microsoft.com/office/powerpoint/2010/main" val="3246958797"/>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C423963-2BD5-42E1-8B6A-4FD6DDEF2C21}"/>
              </a:ext>
            </a:extLst>
          </p:cNvPr>
          <p:cNvSpPr txBox="1"/>
          <p:nvPr/>
        </p:nvSpPr>
        <p:spPr>
          <a:xfrm>
            <a:off x="10205546" y="5349766"/>
            <a:ext cx="828625" cy="369332"/>
          </a:xfrm>
          <a:prstGeom prst="rect">
            <a:avLst/>
          </a:prstGeom>
          <a:noFill/>
        </p:spPr>
        <p:txBody>
          <a:bodyPr wrap="none" rtlCol="0">
            <a:spAutoFit/>
          </a:bodyPr>
          <a:lstStyle/>
          <a:p>
            <a:r>
              <a:rPr lang="en-US" dirty="0"/>
              <a:t>2 wells</a:t>
            </a:r>
          </a:p>
        </p:txBody>
      </p:sp>
      <p:pic>
        <p:nvPicPr>
          <p:cNvPr id="3" name="Picture 2">
            <a:extLst>
              <a:ext uri="{FF2B5EF4-FFF2-40B4-BE49-F238E27FC236}">
                <a16:creationId xmlns:a16="http://schemas.microsoft.com/office/drawing/2014/main" id="{B1E87945-33EB-43AD-AC2E-A326327709C7}"/>
              </a:ext>
            </a:extLst>
          </p:cNvPr>
          <p:cNvPicPr>
            <a:picLocks noChangeAspect="1"/>
          </p:cNvPicPr>
          <p:nvPr/>
        </p:nvPicPr>
        <p:blipFill>
          <a:blip r:embed="rId4"/>
          <a:stretch>
            <a:fillRect/>
          </a:stretch>
        </p:blipFill>
        <p:spPr>
          <a:xfrm>
            <a:off x="9846210" y="176253"/>
            <a:ext cx="2035233" cy="2375338"/>
          </a:xfrm>
          <a:prstGeom prst="rect">
            <a:avLst/>
          </a:prstGeom>
        </p:spPr>
      </p:pic>
    </p:spTree>
    <p:extLst>
      <p:ext uri="{BB962C8B-B14F-4D97-AF65-F5344CB8AC3E}">
        <p14:creationId xmlns:p14="http://schemas.microsoft.com/office/powerpoint/2010/main" val="1355236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18D9B111-4D98-4CBD-95E3-113334DAC72C}"/>
              </a:ext>
            </a:extLst>
          </p:cNvPr>
          <p:cNvGraphicFramePr>
            <a:graphicFrameLocks noGrp="1"/>
          </p:cNvGraphicFramePr>
          <p:nvPr>
            <p:extLst>
              <p:ext uri="{D42A27DB-BD31-4B8C-83A1-F6EECF244321}">
                <p14:modId xmlns:p14="http://schemas.microsoft.com/office/powerpoint/2010/main" val="3955751645"/>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9D76367-920B-41C3-B301-8BF2FAEC50B6}"/>
              </a:ext>
            </a:extLst>
          </p:cNvPr>
          <p:cNvSpPr txBox="1"/>
          <p:nvPr/>
        </p:nvSpPr>
        <p:spPr>
          <a:xfrm>
            <a:off x="10047890" y="5433848"/>
            <a:ext cx="945643" cy="369332"/>
          </a:xfrm>
          <a:prstGeom prst="rect">
            <a:avLst/>
          </a:prstGeom>
          <a:noFill/>
        </p:spPr>
        <p:txBody>
          <a:bodyPr wrap="none" rtlCol="0">
            <a:spAutoFit/>
          </a:bodyPr>
          <a:lstStyle/>
          <a:p>
            <a:r>
              <a:rPr lang="en-US" dirty="0"/>
              <a:t>16 wells</a:t>
            </a:r>
          </a:p>
        </p:txBody>
      </p:sp>
      <p:pic>
        <p:nvPicPr>
          <p:cNvPr id="3" name="Picture 2">
            <a:extLst>
              <a:ext uri="{FF2B5EF4-FFF2-40B4-BE49-F238E27FC236}">
                <a16:creationId xmlns:a16="http://schemas.microsoft.com/office/drawing/2014/main" id="{C6F10489-0027-4309-BC67-77F047D08B95}"/>
              </a:ext>
            </a:extLst>
          </p:cNvPr>
          <p:cNvPicPr>
            <a:picLocks noChangeAspect="1"/>
          </p:cNvPicPr>
          <p:nvPr/>
        </p:nvPicPr>
        <p:blipFill>
          <a:blip r:embed="rId4"/>
          <a:stretch>
            <a:fillRect/>
          </a:stretch>
        </p:blipFill>
        <p:spPr>
          <a:xfrm>
            <a:off x="9400272" y="238946"/>
            <a:ext cx="2553221" cy="1884144"/>
          </a:xfrm>
          <a:prstGeom prst="rect">
            <a:avLst/>
          </a:prstGeom>
        </p:spPr>
      </p:pic>
    </p:spTree>
    <p:extLst>
      <p:ext uri="{BB962C8B-B14F-4D97-AF65-F5344CB8AC3E}">
        <p14:creationId xmlns:p14="http://schemas.microsoft.com/office/powerpoint/2010/main" val="235300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E81E6D53-8E01-471B-A944-2A9310FE2815}"/>
              </a:ext>
            </a:extLst>
          </p:cNvPr>
          <p:cNvGraphicFramePr>
            <a:graphicFrameLocks noGrp="1"/>
          </p:cNvGraphicFramePr>
          <p:nvPr>
            <p:extLst>
              <p:ext uri="{D42A27DB-BD31-4B8C-83A1-F6EECF244321}">
                <p14:modId xmlns:p14="http://schemas.microsoft.com/office/powerpoint/2010/main" val="3990594451"/>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9908540-E134-4F24-8D4C-2A60A0592D0D}"/>
              </a:ext>
            </a:extLst>
          </p:cNvPr>
          <p:cNvSpPr txBox="1"/>
          <p:nvPr/>
        </p:nvSpPr>
        <p:spPr>
          <a:xfrm>
            <a:off x="10058401" y="5444359"/>
            <a:ext cx="945643" cy="369332"/>
          </a:xfrm>
          <a:prstGeom prst="rect">
            <a:avLst/>
          </a:prstGeom>
          <a:noFill/>
        </p:spPr>
        <p:txBody>
          <a:bodyPr wrap="none" rtlCol="0">
            <a:spAutoFit/>
          </a:bodyPr>
          <a:lstStyle/>
          <a:p>
            <a:r>
              <a:rPr lang="en-US" dirty="0"/>
              <a:t>64 wells</a:t>
            </a:r>
          </a:p>
        </p:txBody>
      </p:sp>
      <p:pic>
        <p:nvPicPr>
          <p:cNvPr id="3" name="Picture 2">
            <a:extLst>
              <a:ext uri="{FF2B5EF4-FFF2-40B4-BE49-F238E27FC236}">
                <a16:creationId xmlns:a16="http://schemas.microsoft.com/office/drawing/2014/main" id="{25741DE4-0ABC-419C-95B2-F38E5B2EF741}"/>
              </a:ext>
            </a:extLst>
          </p:cNvPr>
          <p:cNvPicPr>
            <a:picLocks noChangeAspect="1"/>
          </p:cNvPicPr>
          <p:nvPr/>
        </p:nvPicPr>
        <p:blipFill>
          <a:blip r:embed="rId4"/>
          <a:stretch>
            <a:fillRect/>
          </a:stretch>
        </p:blipFill>
        <p:spPr>
          <a:xfrm>
            <a:off x="9312196" y="163451"/>
            <a:ext cx="2717006" cy="2054232"/>
          </a:xfrm>
          <a:prstGeom prst="rect">
            <a:avLst/>
          </a:prstGeom>
        </p:spPr>
      </p:pic>
    </p:spTree>
    <p:extLst>
      <p:ext uri="{BB962C8B-B14F-4D97-AF65-F5344CB8AC3E}">
        <p14:creationId xmlns:p14="http://schemas.microsoft.com/office/powerpoint/2010/main" val="222115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5679CD26-93D5-4F77-B206-E51E18C70BA3}"/>
              </a:ext>
            </a:extLst>
          </p:cNvPr>
          <p:cNvGraphicFramePr>
            <a:graphicFrameLocks noGrp="1"/>
          </p:cNvGraphicFramePr>
          <p:nvPr>
            <p:extLst>
              <p:ext uri="{D42A27DB-BD31-4B8C-83A1-F6EECF244321}">
                <p14:modId xmlns:p14="http://schemas.microsoft.com/office/powerpoint/2010/main" val="2487238634"/>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053FDA1-E89C-48E5-89E4-521C4D5F37DF}"/>
              </a:ext>
            </a:extLst>
          </p:cNvPr>
          <p:cNvSpPr txBox="1"/>
          <p:nvPr/>
        </p:nvSpPr>
        <p:spPr>
          <a:xfrm>
            <a:off x="10163504" y="5318235"/>
            <a:ext cx="828625" cy="369332"/>
          </a:xfrm>
          <a:prstGeom prst="rect">
            <a:avLst/>
          </a:prstGeom>
          <a:noFill/>
        </p:spPr>
        <p:txBody>
          <a:bodyPr wrap="none" rtlCol="0">
            <a:spAutoFit/>
          </a:bodyPr>
          <a:lstStyle/>
          <a:p>
            <a:r>
              <a:rPr lang="en-US" dirty="0"/>
              <a:t>7 wells</a:t>
            </a:r>
          </a:p>
        </p:txBody>
      </p:sp>
      <p:pic>
        <p:nvPicPr>
          <p:cNvPr id="3" name="Picture 2">
            <a:extLst>
              <a:ext uri="{FF2B5EF4-FFF2-40B4-BE49-F238E27FC236}">
                <a16:creationId xmlns:a16="http://schemas.microsoft.com/office/drawing/2014/main" id="{737DB636-42E5-4A2C-85B1-CEBBC22C795C}"/>
              </a:ext>
            </a:extLst>
          </p:cNvPr>
          <p:cNvPicPr>
            <a:picLocks noChangeAspect="1"/>
          </p:cNvPicPr>
          <p:nvPr/>
        </p:nvPicPr>
        <p:blipFill>
          <a:blip r:embed="rId4"/>
          <a:stretch>
            <a:fillRect/>
          </a:stretch>
        </p:blipFill>
        <p:spPr>
          <a:xfrm>
            <a:off x="9327301" y="187479"/>
            <a:ext cx="2626193" cy="1788466"/>
          </a:xfrm>
          <a:prstGeom prst="rect">
            <a:avLst/>
          </a:prstGeom>
        </p:spPr>
      </p:pic>
    </p:spTree>
    <p:extLst>
      <p:ext uri="{BB962C8B-B14F-4D97-AF65-F5344CB8AC3E}">
        <p14:creationId xmlns:p14="http://schemas.microsoft.com/office/powerpoint/2010/main" val="3338900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4E9B3DD0-8161-412C-9C45-CACFB42C74B9}"/>
              </a:ext>
            </a:extLst>
          </p:cNvPr>
          <p:cNvGraphicFramePr>
            <a:graphicFrameLocks noGrp="1"/>
          </p:cNvGraphicFramePr>
          <p:nvPr>
            <p:extLst>
              <p:ext uri="{D42A27DB-BD31-4B8C-83A1-F6EECF244321}">
                <p14:modId xmlns:p14="http://schemas.microsoft.com/office/powerpoint/2010/main" val="2397520070"/>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EB9E209-6F1D-4F4F-A3E7-BC64BF3F13D1}"/>
              </a:ext>
            </a:extLst>
          </p:cNvPr>
          <p:cNvSpPr txBox="1"/>
          <p:nvPr/>
        </p:nvSpPr>
        <p:spPr>
          <a:xfrm>
            <a:off x="10079421" y="5465380"/>
            <a:ext cx="945643" cy="369332"/>
          </a:xfrm>
          <a:prstGeom prst="rect">
            <a:avLst/>
          </a:prstGeom>
          <a:noFill/>
        </p:spPr>
        <p:txBody>
          <a:bodyPr wrap="none" rtlCol="0">
            <a:spAutoFit/>
          </a:bodyPr>
          <a:lstStyle/>
          <a:p>
            <a:r>
              <a:rPr lang="en-US" dirty="0"/>
              <a:t>28 wells</a:t>
            </a:r>
          </a:p>
        </p:txBody>
      </p:sp>
      <p:pic>
        <p:nvPicPr>
          <p:cNvPr id="3" name="Picture 2">
            <a:extLst>
              <a:ext uri="{FF2B5EF4-FFF2-40B4-BE49-F238E27FC236}">
                <a16:creationId xmlns:a16="http://schemas.microsoft.com/office/drawing/2014/main" id="{68114B91-0E81-4CFF-AB95-DF0196BDA543}"/>
              </a:ext>
            </a:extLst>
          </p:cNvPr>
          <p:cNvPicPr>
            <a:picLocks noChangeAspect="1"/>
          </p:cNvPicPr>
          <p:nvPr/>
        </p:nvPicPr>
        <p:blipFill>
          <a:blip r:embed="rId4"/>
          <a:stretch>
            <a:fillRect/>
          </a:stretch>
        </p:blipFill>
        <p:spPr>
          <a:xfrm>
            <a:off x="9362112" y="241738"/>
            <a:ext cx="2591381" cy="2217683"/>
          </a:xfrm>
          <a:prstGeom prst="rect">
            <a:avLst/>
          </a:prstGeom>
        </p:spPr>
      </p:pic>
    </p:spTree>
    <p:extLst>
      <p:ext uri="{BB962C8B-B14F-4D97-AF65-F5344CB8AC3E}">
        <p14:creationId xmlns:p14="http://schemas.microsoft.com/office/powerpoint/2010/main" val="2431387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B93543426EF44D880F3D9E67F826E0" ma:contentTypeVersion="13" ma:contentTypeDescription="Create a new document." ma:contentTypeScope="" ma:versionID="74ef94a583e7e699b280a702f411cc79">
  <xsd:schema xmlns:xsd="http://www.w3.org/2001/XMLSchema" xmlns:xs="http://www.w3.org/2001/XMLSchema" xmlns:p="http://schemas.microsoft.com/office/2006/metadata/properties" xmlns:ns3="b6338368-495d-4cab-8464-bd3d434c8a48" xmlns:ns4="d18880bd-e8f3-4a4c-90bc-8aad53648b20" targetNamespace="http://schemas.microsoft.com/office/2006/metadata/properties" ma:root="true" ma:fieldsID="9059a6ab0c60df9499a3b3c3c0c185f4" ns3:_="" ns4:_="">
    <xsd:import namespace="b6338368-495d-4cab-8464-bd3d434c8a48"/>
    <xsd:import namespace="d18880bd-e8f3-4a4c-90bc-8aad53648b2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38368-495d-4cab-8464-bd3d434c8a4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8880bd-e8f3-4a4c-90bc-8aad53648b2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64CACE-682E-4BBF-8903-D455852904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338368-495d-4cab-8464-bd3d434c8a48"/>
    <ds:schemaRef ds:uri="d18880bd-e8f3-4a4c-90bc-8aad53648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7B8202-27AB-48AA-83AF-92FED28DFC4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0FB6BD3-0458-4DDD-AA65-D8297BD413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258</TotalTime>
  <Words>1670</Words>
  <Application>Microsoft Office PowerPoint</Application>
  <PresentationFormat>Widescreen</PresentationFormat>
  <Paragraphs>204</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(Brett) Railey Scenario</vt:lpstr>
      <vt:lpstr>Benefits and Expected Results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THOMAS-RYAN MARQUEZ AGUILO</dc:creator>
  <cp:lastModifiedBy>MR. THOMAS-RYAN MARQUEZ AGUILO</cp:lastModifiedBy>
  <cp:revision>7</cp:revision>
  <dcterms:created xsi:type="dcterms:W3CDTF">2020-02-04T02:49:39Z</dcterms:created>
  <dcterms:modified xsi:type="dcterms:W3CDTF">2020-02-06T23:20:07Z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0x01010011B93543426EF44D880F3D9E67F826E0</vt:lpwstr>
  </property>
</Properties>
</file>